
<file path=[Content_Types].xml><?xml version="1.0" encoding="utf-8"?>
<Types xmlns="http://schemas.openxmlformats.org/package/2006/content-types">
  <Default Extension="xml" ContentType="application/xml"/>
  <Default Extension="xlsx" ContentType="application/vnd.openxmlformats-officedocument.spreadsheetml.sheet"/>
  <Default Extension="rels" ContentType="application/vnd.openxmlformats-package.relationships+xml"/>
  <Default Extension="jpg" ContentType="image/jpeg"/>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3"/>
  </p:notesMasterIdLst>
  <p:handoutMasterIdLst>
    <p:handoutMasterId r:id="rId14"/>
  </p:handoutMasterIdLst>
  <p:sldIdLst>
    <p:sldId id="256" r:id="rId2"/>
    <p:sldId id="261" r:id="rId3"/>
    <p:sldId id="258" r:id="rId4"/>
    <p:sldId id="263" r:id="rId5"/>
    <p:sldId id="264" r:id="rId6"/>
    <p:sldId id="265" r:id="rId7"/>
    <p:sldId id="267" r:id="rId8"/>
    <p:sldId id="268" r:id="rId9"/>
    <p:sldId id="269" r:id="rId10"/>
    <p:sldId id="270" r:id="rId11"/>
    <p:sldId id="271" r:id="rId12"/>
  </p:sldIdLst>
  <p:sldSz cx="9144000" cy="6858000" type="screen4x3"/>
  <p:notesSz cx="6858000" cy="9144000"/>
  <p:defaultText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960">
          <p15:clr>
            <a:srgbClr val="A4A3A4"/>
          </p15:clr>
        </p15:guide>
        <p15:guide id="2" pos="333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647"/>
    <a:srgbClr val="00A4D2"/>
    <a:srgbClr val="E9822C"/>
    <a:srgbClr val="84BF41"/>
    <a:srgbClr val="8DBB00"/>
    <a:srgbClr val="82BC40"/>
    <a:srgbClr val="BDCCBA"/>
    <a:srgbClr val="78797D"/>
    <a:srgbClr val="B3B3B3"/>
    <a:srgbClr val="9C9DA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Sin estilo ni cuadrícul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FECB4D8-DB02-4DC6-A0A2-4F2EBAE1DC90}" styleName="Estilo medio 1 - Énfasis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F5AB1C69-6EDB-4FF4-983F-18BD219EF322}" styleName="Estilo medio 2 - Énfasis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42" autoAdjust="0"/>
    <p:restoredTop sz="94674"/>
  </p:normalViewPr>
  <p:slideViewPr>
    <p:cSldViewPr snapToGrid="0" snapToObjects="1" showGuides="1">
      <p:cViewPr>
        <p:scale>
          <a:sx n="147" d="100"/>
          <a:sy n="147" d="100"/>
        </p:scale>
        <p:origin x="-24" y="-848"/>
      </p:cViewPr>
      <p:guideLst>
        <p:guide orient="horz" pos="3960"/>
        <p:guide pos="333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99" d="100"/>
          <a:sy n="99" d="100"/>
        </p:scale>
        <p:origin x="3064" y="184"/>
      </p:cViewPr>
      <p:guideLst/>
    </p:cSldViewPr>
  </p:notes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notesMaster" Target="notesMasters/notesMaster1.xml"/><Relationship Id="rId14" Type="http://schemas.openxmlformats.org/officeDocument/2006/relationships/handoutMaster" Target="handoutMasters/handoutMaster1.xml"/><Relationship Id="rId15" Type="http://schemas.openxmlformats.org/officeDocument/2006/relationships/presProps" Target="presProps.xml"/><Relationship Id="rId16" Type="http://schemas.openxmlformats.org/officeDocument/2006/relationships/viewProps" Target="viewProps.xml"/><Relationship Id="rId17" Type="http://schemas.openxmlformats.org/officeDocument/2006/relationships/theme" Target="theme/theme1.xml"/><Relationship Id="rId1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charts/_rels/chart1.xml.rels><?xml version="1.0" encoding="UTF-8" standalone="yes"?>
<Relationships xmlns="http://schemas.openxmlformats.org/package/2006/relationships"><Relationship Id="rId1" Type="http://schemas.openxmlformats.org/officeDocument/2006/relationships/package" Target="../embeddings/Hoja_de_c_lculo_de_Microsoft_Excel1.xlsx"/></Relationships>
</file>

<file path=ppt/charts/_rels/chart2.xml.rels><?xml version="1.0" encoding="UTF-8" standalone="yes"?>
<Relationships xmlns="http://schemas.openxmlformats.org/package/2006/relationships"><Relationship Id="rId1" Type="http://schemas.openxmlformats.org/officeDocument/2006/relationships/package" Target="../embeddings/Hoja_de_c_lculo_de_Microsoft_Excel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37"/>
    </mc:Choice>
    <mc:Fallback>
      <c:style val="37"/>
    </mc:Fallback>
  </mc:AlternateContent>
  <c:chart>
    <c:autoTitleDeleted val="1"/>
    <c:plotArea>
      <c:layout>
        <c:manualLayout>
          <c:layoutTarget val="inner"/>
          <c:xMode val="edge"/>
          <c:yMode val="edge"/>
          <c:x val="0.0937958131616944"/>
          <c:y val="0.306355392373706"/>
          <c:w val="0.812408373676611"/>
          <c:h val="0.583918428735734"/>
        </c:manualLayout>
      </c:layout>
      <c:pieChart>
        <c:varyColors val="1"/>
        <c:ser>
          <c:idx val="0"/>
          <c:order val="0"/>
          <c:tx>
            <c:strRef>
              <c:f>Hoja1!$B$1</c:f>
              <c:strCache>
                <c:ptCount val="1"/>
                <c:pt idx="0">
                  <c:v>Ventas</c:v>
                </c:pt>
              </c:strCache>
            </c:strRef>
          </c:tx>
          <c:spPr>
            <a:ln>
              <a:noFill/>
            </a:ln>
          </c:spPr>
          <c:dPt>
            <c:idx val="0"/>
            <c:bubble3D val="0"/>
            <c:spPr>
              <a:solidFill>
                <a:srgbClr val="E9822C"/>
              </a:solidFill>
              <a:ln>
                <a:noFill/>
              </a:ln>
            </c:spPr>
          </c:dPt>
          <c:dPt>
            <c:idx val="1"/>
            <c:bubble3D val="0"/>
            <c:spPr>
              <a:solidFill>
                <a:srgbClr val="009647"/>
              </a:solidFill>
              <a:ln>
                <a:noFill/>
              </a:ln>
            </c:spPr>
          </c:dPt>
          <c:dPt>
            <c:idx val="2"/>
            <c:bubble3D val="0"/>
            <c:spPr>
              <a:solidFill>
                <a:srgbClr val="8DBB00"/>
              </a:solidFill>
              <a:ln>
                <a:noFill/>
              </a:ln>
            </c:spPr>
          </c:dPt>
          <c:dPt>
            <c:idx val="3"/>
            <c:bubble3D val="0"/>
            <c:spPr>
              <a:solidFill>
                <a:srgbClr val="00A4D2"/>
              </a:solidFill>
              <a:ln>
                <a:noFill/>
              </a:ln>
            </c:spPr>
          </c:dPt>
          <c:dLbls>
            <c:delete val="1"/>
          </c:dLbls>
          <c:cat>
            <c:strRef>
              <c:f>Hoja1!$A$2:$A$5</c:f>
              <c:strCache>
                <c:ptCount val="4"/>
                <c:pt idx="0">
                  <c:v>1er trim.</c:v>
                </c:pt>
                <c:pt idx="1">
                  <c:v>2do trim.</c:v>
                </c:pt>
                <c:pt idx="2">
                  <c:v>3er trim.</c:v>
                </c:pt>
                <c:pt idx="3">
                  <c:v>4to trim.</c:v>
                </c:pt>
              </c:strCache>
            </c:strRef>
          </c:cat>
          <c:val>
            <c:numRef>
              <c:f>Hoja1!$B$2:$B$5</c:f>
              <c:numCache>
                <c:formatCode>General</c:formatCode>
                <c:ptCount val="4"/>
                <c:pt idx="0">
                  <c:v>8.2</c:v>
                </c:pt>
                <c:pt idx="1">
                  <c:v>3.2</c:v>
                </c:pt>
                <c:pt idx="2">
                  <c:v>1.4</c:v>
                </c:pt>
                <c:pt idx="3">
                  <c:v>1.2</c:v>
                </c:pt>
              </c:numCache>
            </c:numRef>
          </c:val>
        </c:ser>
        <c:dLbls>
          <c:showLegendKey val="0"/>
          <c:showVal val="0"/>
          <c:showCatName val="1"/>
          <c:showSerName val="0"/>
          <c:showPercent val="0"/>
          <c:showBubbleSize val="0"/>
          <c:showLeaderLines val="1"/>
        </c:dLbls>
        <c:firstSliceAng val="0"/>
      </c:pieChart>
    </c:plotArea>
    <c:plotVisOnly val="1"/>
    <c:dispBlanksAs val="gap"/>
    <c:showDLblsOverMax val="0"/>
  </c:chart>
  <c:spPr>
    <a:ln>
      <a:noFill/>
    </a:ln>
  </c:spPr>
  <c:txPr>
    <a:bodyPr/>
    <a:lstStyle/>
    <a:p>
      <a:pPr>
        <a:defRPr sz="1800"/>
      </a:pPr>
      <a:endParaRPr lang="es-ES_tradnl"/>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37"/>
    </mc:Choice>
    <mc:Fallback>
      <c:style val="37"/>
    </mc:Fallback>
  </mc:AlternateContent>
  <c:chart>
    <c:autoTitleDeleted val="1"/>
    <c:plotArea>
      <c:layout>
        <c:manualLayout>
          <c:layoutTarget val="inner"/>
          <c:xMode val="edge"/>
          <c:yMode val="edge"/>
          <c:x val="0.0937958131616944"/>
          <c:y val="0.306355392373706"/>
          <c:w val="0.812408373676611"/>
          <c:h val="0.583918428735734"/>
        </c:manualLayout>
      </c:layout>
      <c:pieChart>
        <c:varyColors val="1"/>
        <c:ser>
          <c:idx val="0"/>
          <c:order val="0"/>
          <c:tx>
            <c:strRef>
              <c:f>Hoja1!$B$1</c:f>
              <c:strCache>
                <c:ptCount val="1"/>
                <c:pt idx="0">
                  <c:v>Ventas</c:v>
                </c:pt>
              </c:strCache>
            </c:strRef>
          </c:tx>
          <c:spPr>
            <a:ln>
              <a:noFill/>
            </a:ln>
          </c:spPr>
          <c:dPt>
            <c:idx val="0"/>
            <c:bubble3D val="0"/>
            <c:spPr>
              <a:solidFill>
                <a:srgbClr val="E9822C"/>
              </a:solidFill>
              <a:ln>
                <a:noFill/>
              </a:ln>
            </c:spPr>
          </c:dPt>
          <c:dPt>
            <c:idx val="1"/>
            <c:bubble3D val="0"/>
            <c:spPr>
              <a:solidFill>
                <a:srgbClr val="009647"/>
              </a:solidFill>
              <a:ln>
                <a:noFill/>
              </a:ln>
            </c:spPr>
          </c:dPt>
          <c:dPt>
            <c:idx val="2"/>
            <c:bubble3D val="0"/>
            <c:spPr>
              <a:solidFill>
                <a:srgbClr val="8DBB00"/>
              </a:solidFill>
              <a:ln>
                <a:noFill/>
              </a:ln>
            </c:spPr>
          </c:dPt>
          <c:dPt>
            <c:idx val="3"/>
            <c:bubble3D val="0"/>
            <c:spPr>
              <a:solidFill>
                <a:srgbClr val="00A4D2"/>
              </a:solidFill>
              <a:ln>
                <a:noFill/>
              </a:ln>
            </c:spPr>
          </c:dPt>
          <c:dLbls>
            <c:delete val="1"/>
          </c:dLbls>
          <c:cat>
            <c:strRef>
              <c:f>Hoja1!$A$2:$A$5</c:f>
              <c:strCache>
                <c:ptCount val="4"/>
                <c:pt idx="0">
                  <c:v>1er trim.</c:v>
                </c:pt>
                <c:pt idx="1">
                  <c:v>2do trim.</c:v>
                </c:pt>
                <c:pt idx="2">
                  <c:v>3er trim.</c:v>
                </c:pt>
                <c:pt idx="3">
                  <c:v>4to trim.</c:v>
                </c:pt>
              </c:strCache>
            </c:strRef>
          </c:cat>
          <c:val>
            <c:numRef>
              <c:f>Hoja1!$B$2:$B$5</c:f>
              <c:numCache>
                <c:formatCode>General</c:formatCode>
                <c:ptCount val="4"/>
                <c:pt idx="0">
                  <c:v>8.2</c:v>
                </c:pt>
                <c:pt idx="1">
                  <c:v>3.2</c:v>
                </c:pt>
                <c:pt idx="2">
                  <c:v>1.4</c:v>
                </c:pt>
                <c:pt idx="3">
                  <c:v>1.2</c:v>
                </c:pt>
              </c:numCache>
            </c:numRef>
          </c:val>
        </c:ser>
        <c:dLbls>
          <c:showLegendKey val="0"/>
          <c:showVal val="0"/>
          <c:showCatName val="1"/>
          <c:showSerName val="0"/>
          <c:showPercent val="0"/>
          <c:showBubbleSize val="0"/>
          <c:showLeaderLines val="1"/>
        </c:dLbls>
        <c:firstSliceAng val="0"/>
      </c:pieChart>
    </c:plotArea>
    <c:plotVisOnly val="1"/>
    <c:dispBlanksAs val="gap"/>
    <c:showDLblsOverMax val="0"/>
  </c:chart>
  <c:spPr>
    <a:noFill/>
    <a:ln>
      <a:noFill/>
    </a:ln>
  </c:spPr>
  <c:txPr>
    <a:bodyPr/>
    <a:lstStyle/>
    <a:p>
      <a:pPr>
        <a:defRPr sz="1800"/>
      </a:pPr>
      <a:endParaRPr lang="es-ES_tradnl"/>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942F6-C344-7949-A759-3B68015B68A9}" type="datetimeFigureOut">
              <a:rPr lang="es-ES" smtClean="0"/>
              <a:t>20/11/17</a:t>
            </a:fld>
            <a:endParaRPr lang="es-ES"/>
          </a:p>
        </p:txBody>
      </p:sp>
      <p:sp>
        <p:nvSpPr>
          <p:cNvPr id="4" name="Marcador de pie de página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5" name="Marcador de número de diapositiva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3CEAC43-BE30-904B-A7A4-5C3A5A6B3046}" type="slidenum">
              <a:rPr lang="es-ES" smtClean="0"/>
              <a:t>‹Nr.›</a:t>
            </a:fld>
            <a:endParaRPr lang="es-ES"/>
          </a:p>
        </p:txBody>
      </p:sp>
    </p:spTree>
    <p:extLst>
      <p:ext uri="{BB962C8B-B14F-4D97-AF65-F5344CB8AC3E}">
        <p14:creationId xmlns:p14="http://schemas.microsoft.com/office/powerpoint/2010/main" val="31350528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DB78C9B-6DDE-1A47-80F8-ADACAF1B83E8}" type="datetimeFigureOut">
              <a:rPr lang="es-ES" smtClean="0"/>
              <a:t>20/11/17</a:t>
            </a:fld>
            <a:endParaRPr lang="es-ES"/>
          </a:p>
        </p:txBody>
      </p:sp>
      <p:sp>
        <p:nvSpPr>
          <p:cNvPr id="4" name="Marcador de imagen d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6" name="Marcador de pie de pá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E5D4AAF-8164-9744-9CD0-C82645C4CA77}" type="slidenum">
              <a:rPr lang="es-ES" smtClean="0"/>
              <a:t>‹Nr.›</a:t>
            </a:fld>
            <a:endParaRPr lang="es-ES"/>
          </a:p>
        </p:txBody>
      </p:sp>
    </p:spTree>
    <p:extLst>
      <p:ext uri="{BB962C8B-B14F-4D97-AF65-F5344CB8AC3E}">
        <p14:creationId xmlns:p14="http://schemas.microsoft.com/office/powerpoint/2010/main" val="286471453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emf"/><Relationship Id="rId3" Type="http://schemas.openxmlformats.org/officeDocument/2006/relationships/image" Target="../media/image2.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emf"/><Relationship Id="rId4" Type="http://schemas.openxmlformats.org/officeDocument/2006/relationships/image" Target="../media/image1.emf"/><Relationship Id="rId1" Type="http://schemas.openxmlformats.org/officeDocument/2006/relationships/slideMaster" Target="../slideMasters/slideMaster1.xml"/><Relationship Id="rId2" Type="http://schemas.openxmlformats.org/officeDocument/2006/relationships/image" Target="../media/image3.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emf"/></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ortada">
    <p:spTree>
      <p:nvGrpSpPr>
        <p:cNvPr id="1" name=""/>
        <p:cNvGrpSpPr/>
        <p:nvPr/>
      </p:nvGrpSpPr>
      <p:grpSpPr>
        <a:xfrm>
          <a:off x="0" y="0"/>
          <a:ext cx="0" cy="0"/>
          <a:chOff x="0" y="0"/>
          <a:chExt cx="0" cy="0"/>
        </a:xfrm>
      </p:grpSpPr>
      <p:sp>
        <p:nvSpPr>
          <p:cNvPr id="25" name="Marcador de fecha 24"/>
          <p:cNvSpPr>
            <a:spLocks noGrp="1"/>
          </p:cNvSpPr>
          <p:nvPr>
            <p:ph type="dt" sz="half" idx="15"/>
          </p:nvPr>
        </p:nvSpPr>
        <p:spPr/>
        <p:txBody>
          <a:bodyPr/>
          <a:lstStyle/>
          <a:p>
            <a:fld id="{60CE52BA-9513-7846-BC4C-C22C60DF7322}" type="datetimeFigureOut">
              <a:rPr lang="es-ES" smtClean="0"/>
              <a:pPr/>
              <a:t>20/11/17</a:t>
            </a:fld>
            <a:endParaRPr lang="es-ES" dirty="0"/>
          </a:p>
        </p:txBody>
      </p:sp>
      <p:sp>
        <p:nvSpPr>
          <p:cNvPr id="26" name="Marcador de pie de página 25"/>
          <p:cNvSpPr>
            <a:spLocks noGrp="1"/>
          </p:cNvSpPr>
          <p:nvPr>
            <p:ph type="ftr" sz="quarter" idx="16"/>
          </p:nvPr>
        </p:nvSpPr>
        <p:spPr/>
        <p:txBody>
          <a:bodyPr/>
          <a:lstStyle/>
          <a:p>
            <a:endParaRPr lang="es-ES" dirty="0"/>
          </a:p>
        </p:txBody>
      </p:sp>
      <p:sp>
        <p:nvSpPr>
          <p:cNvPr id="27" name="Marcador de número de diapositiva 26"/>
          <p:cNvSpPr>
            <a:spLocks noGrp="1"/>
          </p:cNvSpPr>
          <p:nvPr>
            <p:ph type="sldNum" sz="quarter" idx="17"/>
          </p:nvPr>
        </p:nvSpPr>
        <p:spPr/>
        <p:txBody>
          <a:bodyPr/>
          <a:lstStyle/>
          <a:p>
            <a:fld id="{C39EFDD2-09CE-414A-A648-F01749D41BEC}" type="slidenum">
              <a:rPr lang="es-ES" smtClean="0"/>
              <a:pPr/>
              <a:t>‹Nr.›</a:t>
            </a:fld>
            <a:endParaRPr lang="es-ES" dirty="0"/>
          </a:p>
        </p:txBody>
      </p:sp>
      <p:sp>
        <p:nvSpPr>
          <p:cNvPr id="32" name="Rectángulo 31"/>
          <p:cNvSpPr/>
          <p:nvPr userDrawn="1"/>
        </p:nvSpPr>
        <p:spPr>
          <a:xfrm>
            <a:off x="0" y="0"/>
            <a:ext cx="9144000" cy="686356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6" name="Rectángulo 2"/>
          <p:cNvSpPr/>
          <p:nvPr userDrawn="1"/>
        </p:nvSpPr>
        <p:spPr>
          <a:xfrm>
            <a:off x="5293002" y="0"/>
            <a:ext cx="3850998" cy="5768524"/>
          </a:xfrm>
          <a:custGeom>
            <a:avLst/>
            <a:gdLst>
              <a:gd name="connsiteX0" fmla="*/ 0 w 3036690"/>
              <a:gd name="connsiteY0" fmla="*/ 0 h 3955560"/>
              <a:gd name="connsiteX1" fmla="*/ 3036690 w 3036690"/>
              <a:gd name="connsiteY1" fmla="*/ 0 h 3955560"/>
              <a:gd name="connsiteX2" fmla="*/ 3036690 w 3036690"/>
              <a:gd name="connsiteY2" fmla="*/ 3955560 h 3955560"/>
              <a:gd name="connsiteX3" fmla="*/ 0 w 3036690"/>
              <a:gd name="connsiteY3" fmla="*/ 3955560 h 3955560"/>
              <a:gd name="connsiteX4" fmla="*/ 0 w 3036690"/>
              <a:gd name="connsiteY4" fmla="*/ 0 h 3955560"/>
              <a:gd name="connsiteX0" fmla="*/ 814308 w 3850998"/>
              <a:gd name="connsiteY0" fmla="*/ 0 h 5768524"/>
              <a:gd name="connsiteX1" fmla="*/ 3850998 w 3850998"/>
              <a:gd name="connsiteY1" fmla="*/ 0 h 5768524"/>
              <a:gd name="connsiteX2" fmla="*/ 3850998 w 3850998"/>
              <a:gd name="connsiteY2" fmla="*/ 3955560 h 5768524"/>
              <a:gd name="connsiteX3" fmla="*/ 0 w 3850998"/>
              <a:gd name="connsiteY3" fmla="*/ 5768524 h 5768524"/>
              <a:gd name="connsiteX4" fmla="*/ 814308 w 3850998"/>
              <a:gd name="connsiteY4" fmla="*/ 0 h 5768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50998" h="5768524">
                <a:moveTo>
                  <a:pt x="814308" y="0"/>
                </a:moveTo>
                <a:lnTo>
                  <a:pt x="3850998" y="0"/>
                </a:lnTo>
                <a:lnTo>
                  <a:pt x="3850998" y="3955560"/>
                </a:lnTo>
                <a:lnTo>
                  <a:pt x="0" y="5768524"/>
                </a:lnTo>
                <a:lnTo>
                  <a:pt x="814308" y="0"/>
                </a:lnTo>
                <a:close/>
              </a:path>
            </a:pathLst>
          </a:custGeom>
          <a:solidFill>
            <a:srgbClr val="82BC4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dirty="0"/>
          </a:p>
        </p:txBody>
      </p:sp>
      <p:sp>
        <p:nvSpPr>
          <p:cNvPr id="9" name="Picture Placeholder 10"/>
          <p:cNvSpPr>
            <a:spLocks noGrp="1"/>
          </p:cNvSpPr>
          <p:nvPr>
            <p:ph type="pic" sz="quarter" idx="14" hasCustomPrompt="1"/>
          </p:nvPr>
        </p:nvSpPr>
        <p:spPr>
          <a:xfrm>
            <a:off x="-4043" y="2346"/>
            <a:ext cx="9149933" cy="6861214"/>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0" fmla="*/ 2057207 w 9172382"/>
              <a:gd name="connsiteY0" fmla="*/ 5048250 h 6858000"/>
              <a:gd name="connsiteX1" fmla="*/ 0 w 9172382"/>
              <a:gd name="connsiteY1" fmla="*/ 11870 h 6858000"/>
              <a:gd name="connsiteX2" fmla="*/ 9172382 w 9172382"/>
              <a:gd name="connsiteY2" fmla="*/ 0 h 6858000"/>
              <a:gd name="connsiteX3" fmla="*/ 9172382 w 9172382"/>
              <a:gd name="connsiteY3" fmla="*/ 6858000 h 6858000"/>
              <a:gd name="connsiteX4" fmla="*/ 3590733 w 9172382"/>
              <a:gd name="connsiteY4" fmla="*/ 6848475 h 6858000"/>
              <a:gd name="connsiteX5" fmla="*/ 2057207 w 9172382"/>
              <a:gd name="connsiteY5" fmla="*/ 5048250 h 6858000"/>
              <a:gd name="connsiteX0" fmla="*/ 27515 w 9172382"/>
              <a:gd name="connsiteY0" fmla="*/ 6876259 h 6876259"/>
              <a:gd name="connsiteX1" fmla="*/ 0 w 9172382"/>
              <a:gd name="connsiteY1" fmla="*/ 11870 h 6876259"/>
              <a:gd name="connsiteX2" fmla="*/ 9172382 w 9172382"/>
              <a:gd name="connsiteY2" fmla="*/ 0 h 6876259"/>
              <a:gd name="connsiteX3" fmla="*/ 9172382 w 9172382"/>
              <a:gd name="connsiteY3" fmla="*/ 6858000 h 6876259"/>
              <a:gd name="connsiteX4" fmla="*/ 3590733 w 9172382"/>
              <a:gd name="connsiteY4" fmla="*/ 6848475 h 6876259"/>
              <a:gd name="connsiteX5" fmla="*/ 27515 w 9172382"/>
              <a:gd name="connsiteY5" fmla="*/ 6876259 h 6876259"/>
              <a:gd name="connsiteX0" fmla="*/ 27515 w 9184252"/>
              <a:gd name="connsiteY0" fmla="*/ 6864389 h 6864389"/>
              <a:gd name="connsiteX1" fmla="*/ 0 w 9184252"/>
              <a:gd name="connsiteY1" fmla="*/ 0 h 6864389"/>
              <a:gd name="connsiteX2" fmla="*/ 9184252 w 9184252"/>
              <a:gd name="connsiteY2" fmla="*/ 2742013 h 6864389"/>
              <a:gd name="connsiteX3" fmla="*/ 9172382 w 9184252"/>
              <a:gd name="connsiteY3" fmla="*/ 6846130 h 6864389"/>
              <a:gd name="connsiteX4" fmla="*/ 3590733 w 9184252"/>
              <a:gd name="connsiteY4" fmla="*/ 6836605 h 6864389"/>
              <a:gd name="connsiteX5" fmla="*/ 27515 w 9184252"/>
              <a:gd name="connsiteY5" fmla="*/ 6864389 h 6864389"/>
              <a:gd name="connsiteX0" fmla="*/ 27515 w 9184252"/>
              <a:gd name="connsiteY0" fmla="*/ 6864389 h 6864389"/>
              <a:gd name="connsiteX1" fmla="*/ 0 w 9184252"/>
              <a:gd name="connsiteY1" fmla="*/ 0 h 6864389"/>
              <a:gd name="connsiteX2" fmla="*/ 5452764 w 9184252"/>
              <a:gd name="connsiteY2" fmla="*/ 1638086 h 6864389"/>
              <a:gd name="connsiteX3" fmla="*/ 9184252 w 9184252"/>
              <a:gd name="connsiteY3" fmla="*/ 2742013 h 6864389"/>
              <a:gd name="connsiteX4" fmla="*/ 9172382 w 9184252"/>
              <a:gd name="connsiteY4" fmla="*/ 6846130 h 6864389"/>
              <a:gd name="connsiteX5" fmla="*/ 3590733 w 9184252"/>
              <a:gd name="connsiteY5" fmla="*/ 6836605 h 6864389"/>
              <a:gd name="connsiteX6" fmla="*/ 27515 w 9184252"/>
              <a:gd name="connsiteY6" fmla="*/ 6864389 h 6864389"/>
              <a:gd name="connsiteX0" fmla="*/ 27515 w 9184252"/>
              <a:gd name="connsiteY0" fmla="*/ 6864389 h 6864389"/>
              <a:gd name="connsiteX1" fmla="*/ 0 w 9184252"/>
              <a:gd name="connsiteY1" fmla="*/ 0 h 6864389"/>
              <a:gd name="connsiteX2" fmla="*/ 6212415 w 9184252"/>
              <a:gd name="connsiteY2" fmla="*/ 3561056 h 6864389"/>
              <a:gd name="connsiteX3" fmla="*/ 9184252 w 9184252"/>
              <a:gd name="connsiteY3" fmla="*/ 2742013 h 6864389"/>
              <a:gd name="connsiteX4" fmla="*/ 9172382 w 9184252"/>
              <a:gd name="connsiteY4" fmla="*/ 6846130 h 6864389"/>
              <a:gd name="connsiteX5" fmla="*/ 3590733 w 9184252"/>
              <a:gd name="connsiteY5" fmla="*/ 6836605 h 6864389"/>
              <a:gd name="connsiteX6" fmla="*/ 27515 w 9184252"/>
              <a:gd name="connsiteY6" fmla="*/ 6864389 h 6864389"/>
              <a:gd name="connsiteX0" fmla="*/ 27515 w 9184252"/>
              <a:gd name="connsiteY0" fmla="*/ 6864389 h 6864389"/>
              <a:gd name="connsiteX1" fmla="*/ 0 w 9184252"/>
              <a:gd name="connsiteY1" fmla="*/ 0 h 6864389"/>
              <a:gd name="connsiteX2" fmla="*/ 3399333 w 9184252"/>
              <a:gd name="connsiteY2" fmla="*/ 1946711 h 6864389"/>
              <a:gd name="connsiteX3" fmla="*/ 6212415 w 9184252"/>
              <a:gd name="connsiteY3" fmla="*/ 3561056 h 6864389"/>
              <a:gd name="connsiteX4" fmla="*/ 9184252 w 9184252"/>
              <a:gd name="connsiteY4" fmla="*/ 2742013 h 6864389"/>
              <a:gd name="connsiteX5" fmla="*/ 9172382 w 9184252"/>
              <a:gd name="connsiteY5" fmla="*/ 6846130 h 6864389"/>
              <a:gd name="connsiteX6" fmla="*/ 3590733 w 9184252"/>
              <a:gd name="connsiteY6" fmla="*/ 6836605 h 6864389"/>
              <a:gd name="connsiteX7" fmla="*/ 27515 w 9184252"/>
              <a:gd name="connsiteY7" fmla="*/ 6864389 h 6864389"/>
              <a:gd name="connsiteX0" fmla="*/ 27515 w 9184252"/>
              <a:gd name="connsiteY0" fmla="*/ 6876259 h 6876259"/>
              <a:gd name="connsiteX1" fmla="*/ 0 w 9184252"/>
              <a:gd name="connsiteY1" fmla="*/ 11870 h 6876259"/>
              <a:gd name="connsiteX2" fmla="*/ 6485414 w 9184252"/>
              <a:gd name="connsiteY2" fmla="*/ 0 h 6876259"/>
              <a:gd name="connsiteX3" fmla="*/ 6212415 w 9184252"/>
              <a:gd name="connsiteY3" fmla="*/ 3572926 h 6876259"/>
              <a:gd name="connsiteX4" fmla="*/ 9184252 w 9184252"/>
              <a:gd name="connsiteY4" fmla="*/ 2753883 h 6876259"/>
              <a:gd name="connsiteX5" fmla="*/ 9172382 w 9184252"/>
              <a:gd name="connsiteY5" fmla="*/ 6858000 h 6876259"/>
              <a:gd name="connsiteX6" fmla="*/ 3590733 w 9184252"/>
              <a:gd name="connsiteY6" fmla="*/ 6848475 h 6876259"/>
              <a:gd name="connsiteX7" fmla="*/ 27515 w 9184252"/>
              <a:gd name="connsiteY7" fmla="*/ 6876259 h 6876259"/>
              <a:gd name="connsiteX0" fmla="*/ 27515 w 9184252"/>
              <a:gd name="connsiteY0" fmla="*/ 6876259 h 6876259"/>
              <a:gd name="connsiteX1" fmla="*/ 0 w 9184252"/>
              <a:gd name="connsiteY1" fmla="*/ 11870 h 6876259"/>
              <a:gd name="connsiteX2" fmla="*/ 6485414 w 9184252"/>
              <a:gd name="connsiteY2" fmla="*/ 0 h 6876259"/>
              <a:gd name="connsiteX3" fmla="*/ 6228290 w 9184252"/>
              <a:gd name="connsiteY3" fmla="*/ 3569751 h 6876259"/>
              <a:gd name="connsiteX4" fmla="*/ 9184252 w 9184252"/>
              <a:gd name="connsiteY4" fmla="*/ 2753883 h 6876259"/>
              <a:gd name="connsiteX5" fmla="*/ 9172382 w 9184252"/>
              <a:gd name="connsiteY5" fmla="*/ 6858000 h 6876259"/>
              <a:gd name="connsiteX6" fmla="*/ 3590733 w 9184252"/>
              <a:gd name="connsiteY6" fmla="*/ 6848475 h 6876259"/>
              <a:gd name="connsiteX7" fmla="*/ 27515 w 9184252"/>
              <a:gd name="connsiteY7" fmla="*/ 6876259 h 6876259"/>
              <a:gd name="connsiteX0" fmla="*/ 27515 w 9184252"/>
              <a:gd name="connsiteY0" fmla="*/ 6876259 h 6876259"/>
              <a:gd name="connsiteX1" fmla="*/ 0 w 9184252"/>
              <a:gd name="connsiteY1" fmla="*/ 11870 h 6876259"/>
              <a:gd name="connsiteX2" fmla="*/ 6488589 w 9184252"/>
              <a:gd name="connsiteY2" fmla="*/ 0 h 6876259"/>
              <a:gd name="connsiteX3" fmla="*/ 6228290 w 9184252"/>
              <a:gd name="connsiteY3" fmla="*/ 3569751 h 6876259"/>
              <a:gd name="connsiteX4" fmla="*/ 9184252 w 9184252"/>
              <a:gd name="connsiteY4" fmla="*/ 2753883 h 6876259"/>
              <a:gd name="connsiteX5" fmla="*/ 9172382 w 9184252"/>
              <a:gd name="connsiteY5" fmla="*/ 6858000 h 6876259"/>
              <a:gd name="connsiteX6" fmla="*/ 3590733 w 9184252"/>
              <a:gd name="connsiteY6" fmla="*/ 6848475 h 6876259"/>
              <a:gd name="connsiteX7" fmla="*/ 27515 w 9184252"/>
              <a:gd name="connsiteY7" fmla="*/ 6876259 h 6876259"/>
              <a:gd name="connsiteX0" fmla="*/ 27515 w 9172701"/>
              <a:gd name="connsiteY0" fmla="*/ 6876259 h 6876259"/>
              <a:gd name="connsiteX1" fmla="*/ 0 w 9172701"/>
              <a:gd name="connsiteY1" fmla="*/ 11870 h 6876259"/>
              <a:gd name="connsiteX2" fmla="*/ 6488589 w 9172701"/>
              <a:gd name="connsiteY2" fmla="*/ 0 h 6876259"/>
              <a:gd name="connsiteX3" fmla="*/ 6228290 w 9172701"/>
              <a:gd name="connsiteY3" fmla="*/ 3569751 h 6876259"/>
              <a:gd name="connsiteX4" fmla="*/ 9146152 w 9172701"/>
              <a:gd name="connsiteY4" fmla="*/ 2836433 h 6876259"/>
              <a:gd name="connsiteX5" fmla="*/ 9172382 w 9172701"/>
              <a:gd name="connsiteY5" fmla="*/ 6858000 h 6876259"/>
              <a:gd name="connsiteX6" fmla="*/ 3590733 w 9172701"/>
              <a:gd name="connsiteY6" fmla="*/ 6848475 h 6876259"/>
              <a:gd name="connsiteX7" fmla="*/ 27515 w 9172701"/>
              <a:gd name="connsiteY7" fmla="*/ 6876259 h 6876259"/>
              <a:gd name="connsiteX0" fmla="*/ 27515 w 9174727"/>
              <a:gd name="connsiteY0" fmla="*/ 6876259 h 6876259"/>
              <a:gd name="connsiteX1" fmla="*/ 0 w 9174727"/>
              <a:gd name="connsiteY1" fmla="*/ 11870 h 6876259"/>
              <a:gd name="connsiteX2" fmla="*/ 6488589 w 9174727"/>
              <a:gd name="connsiteY2" fmla="*/ 0 h 6876259"/>
              <a:gd name="connsiteX3" fmla="*/ 6228290 w 9174727"/>
              <a:gd name="connsiteY3" fmla="*/ 3569751 h 6876259"/>
              <a:gd name="connsiteX4" fmla="*/ 9174727 w 9174727"/>
              <a:gd name="connsiteY4" fmla="*/ 2760233 h 6876259"/>
              <a:gd name="connsiteX5" fmla="*/ 9172382 w 9174727"/>
              <a:gd name="connsiteY5" fmla="*/ 6858000 h 6876259"/>
              <a:gd name="connsiteX6" fmla="*/ 3590733 w 9174727"/>
              <a:gd name="connsiteY6" fmla="*/ 6848475 h 6876259"/>
              <a:gd name="connsiteX7" fmla="*/ 27515 w 9174727"/>
              <a:gd name="connsiteY7" fmla="*/ 6876259 h 6876259"/>
              <a:gd name="connsiteX0" fmla="*/ 0 w 9147212"/>
              <a:gd name="connsiteY0" fmla="*/ 6876259 h 6876259"/>
              <a:gd name="connsiteX1" fmla="*/ 4235 w 9147212"/>
              <a:gd name="connsiteY1" fmla="*/ 40445 h 6876259"/>
              <a:gd name="connsiteX2" fmla="*/ 6461074 w 9147212"/>
              <a:gd name="connsiteY2" fmla="*/ 0 h 6876259"/>
              <a:gd name="connsiteX3" fmla="*/ 6200775 w 9147212"/>
              <a:gd name="connsiteY3" fmla="*/ 3569751 h 6876259"/>
              <a:gd name="connsiteX4" fmla="*/ 9147212 w 9147212"/>
              <a:gd name="connsiteY4" fmla="*/ 2760233 h 6876259"/>
              <a:gd name="connsiteX5" fmla="*/ 9144867 w 9147212"/>
              <a:gd name="connsiteY5" fmla="*/ 6858000 h 6876259"/>
              <a:gd name="connsiteX6" fmla="*/ 3563218 w 9147212"/>
              <a:gd name="connsiteY6" fmla="*/ 6848475 h 6876259"/>
              <a:gd name="connsiteX7" fmla="*/ 0 w 9147212"/>
              <a:gd name="connsiteY7" fmla="*/ 6876259 h 6876259"/>
              <a:gd name="connsiteX0" fmla="*/ 0 w 9147212"/>
              <a:gd name="connsiteY0" fmla="*/ 6876259 h 6876259"/>
              <a:gd name="connsiteX1" fmla="*/ 1060 w 9147212"/>
              <a:gd name="connsiteY1" fmla="*/ 2345 h 6876259"/>
              <a:gd name="connsiteX2" fmla="*/ 6461074 w 9147212"/>
              <a:gd name="connsiteY2" fmla="*/ 0 h 6876259"/>
              <a:gd name="connsiteX3" fmla="*/ 6200775 w 9147212"/>
              <a:gd name="connsiteY3" fmla="*/ 3569751 h 6876259"/>
              <a:gd name="connsiteX4" fmla="*/ 9147212 w 9147212"/>
              <a:gd name="connsiteY4" fmla="*/ 2760233 h 6876259"/>
              <a:gd name="connsiteX5" fmla="*/ 9144867 w 9147212"/>
              <a:gd name="connsiteY5" fmla="*/ 6858000 h 6876259"/>
              <a:gd name="connsiteX6" fmla="*/ 3563218 w 9147212"/>
              <a:gd name="connsiteY6" fmla="*/ 6848475 h 6876259"/>
              <a:gd name="connsiteX7" fmla="*/ 0 w 9147212"/>
              <a:gd name="connsiteY7" fmla="*/ 6876259 h 6876259"/>
              <a:gd name="connsiteX0" fmla="*/ 0 w 9147212"/>
              <a:gd name="connsiteY0" fmla="*/ 6876259 h 6876259"/>
              <a:gd name="connsiteX1" fmla="*/ 1060 w 9147212"/>
              <a:gd name="connsiteY1" fmla="*/ 2345 h 6876259"/>
              <a:gd name="connsiteX2" fmla="*/ 6461074 w 9147212"/>
              <a:gd name="connsiteY2" fmla="*/ 0 h 6876259"/>
              <a:gd name="connsiteX3" fmla="*/ 6207125 w 9147212"/>
              <a:gd name="connsiteY3" fmla="*/ 3588801 h 6876259"/>
              <a:gd name="connsiteX4" fmla="*/ 9147212 w 9147212"/>
              <a:gd name="connsiteY4" fmla="*/ 2760233 h 6876259"/>
              <a:gd name="connsiteX5" fmla="*/ 9144867 w 9147212"/>
              <a:gd name="connsiteY5" fmla="*/ 6858000 h 6876259"/>
              <a:gd name="connsiteX6" fmla="*/ 3563218 w 9147212"/>
              <a:gd name="connsiteY6" fmla="*/ 6848475 h 6876259"/>
              <a:gd name="connsiteX7" fmla="*/ 0 w 9147212"/>
              <a:gd name="connsiteY7" fmla="*/ 6876259 h 6876259"/>
              <a:gd name="connsiteX0" fmla="*/ 0 w 9147212"/>
              <a:gd name="connsiteY0" fmla="*/ 6876259 h 6876259"/>
              <a:gd name="connsiteX1" fmla="*/ 1060 w 9147212"/>
              <a:gd name="connsiteY1" fmla="*/ 2345 h 6876259"/>
              <a:gd name="connsiteX2" fmla="*/ 6461074 w 9147212"/>
              <a:gd name="connsiteY2" fmla="*/ 0 h 6876259"/>
              <a:gd name="connsiteX3" fmla="*/ 6200775 w 9147212"/>
              <a:gd name="connsiteY3" fmla="*/ 3588801 h 6876259"/>
              <a:gd name="connsiteX4" fmla="*/ 9147212 w 9147212"/>
              <a:gd name="connsiteY4" fmla="*/ 2760233 h 6876259"/>
              <a:gd name="connsiteX5" fmla="*/ 9144867 w 9147212"/>
              <a:gd name="connsiteY5" fmla="*/ 6858000 h 6876259"/>
              <a:gd name="connsiteX6" fmla="*/ 3563218 w 9147212"/>
              <a:gd name="connsiteY6" fmla="*/ 6848475 h 6876259"/>
              <a:gd name="connsiteX7" fmla="*/ 0 w 9147212"/>
              <a:gd name="connsiteY7" fmla="*/ 6876259 h 6876259"/>
              <a:gd name="connsiteX0" fmla="*/ 0 w 9147212"/>
              <a:gd name="connsiteY0" fmla="*/ 6873914 h 6873914"/>
              <a:gd name="connsiteX1" fmla="*/ 1060 w 9147212"/>
              <a:gd name="connsiteY1" fmla="*/ 0 h 6873914"/>
              <a:gd name="connsiteX2" fmla="*/ 6454724 w 9147212"/>
              <a:gd name="connsiteY2" fmla="*/ 830 h 6873914"/>
              <a:gd name="connsiteX3" fmla="*/ 6200775 w 9147212"/>
              <a:gd name="connsiteY3" fmla="*/ 3586456 h 6873914"/>
              <a:gd name="connsiteX4" fmla="*/ 9147212 w 9147212"/>
              <a:gd name="connsiteY4" fmla="*/ 2757888 h 6873914"/>
              <a:gd name="connsiteX5" fmla="*/ 9144867 w 9147212"/>
              <a:gd name="connsiteY5" fmla="*/ 6855655 h 6873914"/>
              <a:gd name="connsiteX6" fmla="*/ 3563218 w 9147212"/>
              <a:gd name="connsiteY6" fmla="*/ 6846130 h 6873914"/>
              <a:gd name="connsiteX7" fmla="*/ 0 w 9147212"/>
              <a:gd name="connsiteY7" fmla="*/ 6873914 h 6873914"/>
              <a:gd name="connsiteX0" fmla="*/ 0 w 9147212"/>
              <a:gd name="connsiteY0" fmla="*/ 6873914 h 6873914"/>
              <a:gd name="connsiteX1" fmla="*/ 1060 w 9147212"/>
              <a:gd name="connsiteY1" fmla="*/ 0 h 6873914"/>
              <a:gd name="connsiteX2" fmla="*/ 6454724 w 9147212"/>
              <a:gd name="connsiteY2" fmla="*/ 830 h 6873914"/>
              <a:gd name="connsiteX3" fmla="*/ 6028418 w 9147212"/>
              <a:gd name="connsiteY3" fmla="*/ 4021885 h 6873914"/>
              <a:gd name="connsiteX4" fmla="*/ 9147212 w 9147212"/>
              <a:gd name="connsiteY4" fmla="*/ 2757888 h 6873914"/>
              <a:gd name="connsiteX5" fmla="*/ 9144867 w 9147212"/>
              <a:gd name="connsiteY5" fmla="*/ 6855655 h 6873914"/>
              <a:gd name="connsiteX6" fmla="*/ 3563218 w 9147212"/>
              <a:gd name="connsiteY6" fmla="*/ 6846130 h 6873914"/>
              <a:gd name="connsiteX7" fmla="*/ 0 w 9147212"/>
              <a:gd name="connsiteY7" fmla="*/ 6873914 h 6873914"/>
              <a:gd name="connsiteX0" fmla="*/ 0 w 9156283"/>
              <a:gd name="connsiteY0" fmla="*/ 6873914 h 6873914"/>
              <a:gd name="connsiteX1" fmla="*/ 1060 w 9156283"/>
              <a:gd name="connsiteY1" fmla="*/ 0 h 6873914"/>
              <a:gd name="connsiteX2" fmla="*/ 6454724 w 9156283"/>
              <a:gd name="connsiteY2" fmla="*/ 830 h 6873914"/>
              <a:gd name="connsiteX3" fmla="*/ 6028418 w 9156283"/>
              <a:gd name="connsiteY3" fmla="*/ 4021885 h 6873914"/>
              <a:gd name="connsiteX4" fmla="*/ 9156283 w 9156283"/>
              <a:gd name="connsiteY4" fmla="*/ 3710388 h 6873914"/>
              <a:gd name="connsiteX5" fmla="*/ 9144867 w 9156283"/>
              <a:gd name="connsiteY5" fmla="*/ 6855655 h 6873914"/>
              <a:gd name="connsiteX6" fmla="*/ 3563218 w 9156283"/>
              <a:gd name="connsiteY6" fmla="*/ 6846130 h 6873914"/>
              <a:gd name="connsiteX7" fmla="*/ 0 w 9156283"/>
              <a:gd name="connsiteY7" fmla="*/ 6873914 h 6873914"/>
              <a:gd name="connsiteX0" fmla="*/ 0 w 9156283"/>
              <a:gd name="connsiteY0" fmla="*/ 6873914 h 6873914"/>
              <a:gd name="connsiteX1" fmla="*/ 1060 w 9156283"/>
              <a:gd name="connsiteY1" fmla="*/ 0 h 6873914"/>
              <a:gd name="connsiteX2" fmla="*/ 6111824 w 9156283"/>
              <a:gd name="connsiteY2" fmla="*/ 830 h 6873914"/>
              <a:gd name="connsiteX3" fmla="*/ 6028418 w 9156283"/>
              <a:gd name="connsiteY3" fmla="*/ 4021885 h 6873914"/>
              <a:gd name="connsiteX4" fmla="*/ 9156283 w 9156283"/>
              <a:gd name="connsiteY4" fmla="*/ 3710388 h 6873914"/>
              <a:gd name="connsiteX5" fmla="*/ 9144867 w 9156283"/>
              <a:gd name="connsiteY5" fmla="*/ 6855655 h 6873914"/>
              <a:gd name="connsiteX6" fmla="*/ 3563218 w 9156283"/>
              <a:gd name="connsiteY6" fmla="*/ 6846130 h 6873914"/>
              <a:gd name="connsiteX7" fmla="*/ 0 w 9156283"/>
              <a:gd name="connsiteY7" fmla="*/ 6873914 h 6873914"/>
              <a:gd name="connsiteX0" fmla="*/ 0 w 9156283"/>
              <a:gd name="connsiteY0" fmla="*/ 6873914 h 6873914"/>
              <a:gd name="connsiteX1" fmla="*/ 1060 w 9156283"/>
              <a:gd name="connsiteY1" fmla="*/ 0 h 6873914"/>
              <a:gd name="connsiteX2" fmla="*/ 6111824 w 9156283"/>
              <a:gd name="connsiteY2" fmla="*/ 830 h 6873914"/>
              <a:gd name="connsiteX3" fmla="*/ 5298168 w 9156283"/>
              <a:gd name="connsiteY3" fmla="*/ 5758610 h 6873914"/>
              <a:gd name="connsiteX4" fmla="*/ 9156283 w 9156283"/>
              <a:gd name="connsiteY4" fmla="*/ 3710388 h 6873914"/>
              <a:gd name="connsiteX5" fmla="*/ 9144867 w 9156283"/>
              <a:gd name="connsiteY5" fmla="*/ 6855655 h 6873914"/>
              <a:gd name="connsiteX6" fmla="*/ 3563218 w 9156283"/>
              <a:gd name="connsiteY6" fmla="*/ 6846130 h 6873914"/>
              <a:gd name="connsiteX7" fmla="*/ 0 w 9156283"/>
              <a:gd name="connsiteY7" fmla="*/ 6873914 h 6873914"/>
              <a:gd name="connsiteX0" fmla="*/ 0 w 9145658"/>
              <a:gd name="connsiteY0" fmla="*/ 6873914 h 6873914"/>
              <a:gd name="connsiteX1" fmla="*/ 1060 w 9145658"/>
              <a:gd name="connsiteY1" fmla="*/ 0 h 6873914"/>
              <a:gd name="connsiteX2" fmla="*/ 6111824 w 9145658"/>
              <a:gd name="connsiteY2" fmla="*/ 830 h 6873914"/>
              <a:gd name="connsiteX3" fmla="*/ 5298168 w 9145658"/>
              <a:gd name="connsiteY3" fmla="*/ 5758610 h 6873914"/>
              <a:gd name="connsiteX4" fmla="*/ 9140408 w 9145658"/>
              <a:gd name="connsiteY4" fmla="*/ 3951688 h 6873914"/>
              <a:gd name="connsiteX5" fmla="*/ 9144867 w 9145658"/>
              <a:gd name="connsiteY5" fmla="*/ 6855655 h 6873914"/>
              <a:gd name="connsiteX6" fmla="*/ 3563218 w 9145658"/>
              <a:gd name="connsiteY6" fmla="*/ 6846130 h 6873914"/>
              <a:gd name="connsiteX7" fmla="*/ 0 w 9145658"/>
              <a:gd name="connsiteY7" fmla="*/ 6873914 h 6873914"/>
              <a:gd name="connsiteX0" fmla="*/ 0 w 9146758"/>
              <a:gd name="connsiteY0" fmla="*/ 6873914 h 6873914"/>
              <a:gd name="connsiteX1" fmla="*/ 1060 w 9146758"/>
              <a:gd name="connsiteY1" fmla="*/ 0 h 6873914"/>
              <a:gd name="connsiteX2" fmla="*/ 6111824 w 9146758"/>
              <a:gd name="connsiteY2" fmla="*/ 830 h 6873914"/>
              <a:gd name="connsiteX3" fmla="*/ 5298168 w 9146758"/>
              <a:gd name="connsiteY3" fmla="*/ 5758610 h 6873914"/>
              <a:gd name="connsiteX4" fmla="*/ 9146758 w 9146758"/>
              <a:gd name="connsiteY4" fmla="*/ 3942163 h 6873914"/>
              <a:gd name="connsiteX5" fmla="*/ 9144867 w 9146758"/>
              <a:gd name="connsiteY5" fmla="*/ 6855655 h 6873914"/>
              <a:gd name="connsiteX6" fmla="*/ 3563218 w 9146758"/>
              <a:gd name="connsiteY6" fmla="*/ 6846130 h 6873914"/>
              <a:gd name="connsiteX7" fmla="*/ 0 w 9146758"/>
              <a:gd name="connsiteY7" fmla="*/ 6873914 h 6873914"/>
              <a:gd name="connsiteX0" fmla="*/ 0 w 9146758"/>
              <a:gd name="connsiteY0" fmla="*/ 6873914 h 6873914"/>
              <a:gd name="connsiteX1" fmla="*/ 1060 w 9146758"/>
              <a:gd name="connsiteY1" fmla="*/ 0 h 6873914"/>
              <a:gd name="connsiteX2" fmla="*/ 6111824 w 9146758"/>
              <a:gd name="connsiteY2" fmla="*/ 830 h 6873914"/>
              <a:gd name="connsiteX3" fmla="*/ 5298168 w 9146758"/>
              <a:gd name="connsiteY3" fmla="*/ 5758610 h 6873914"/>
              <a:gd name="connsiteX4" fmla="*/ 9146758 w 9146758"/>
              <a:gd name="connsiteY4" fmla="*/ 3948513 h 6873914"/>
              <a:gd name="connsiteX5" fmla="*/ 9144867 w 9146758"/>
              <a:gd name="connsiteY5" fmla="*/ 6855655 h 6873914"/>
              <a:gd name="connsiteX6" fmla="*/ 3563218 w 9146758"/>
              <a:gd name="connsiteY6" fmla="*/ 6846130 h 6873914"/>
              <a:gd name="connsiteX7" fmla="*/ 0 w 9146758"/>
              <a:gd name="connsiteY7" fmla="*/ 6873914 h 6873914"/>
              <a:gd name="connsiteX0" fmla="*/ 0 w 9146758"/>
              <a:gd name="connsiteY0" fmla="*/ 6873914 h 6873914"/>
              <a:gd name="connsiteX1" fmla="*/ 1060 w 9146758"/>
              <a:gd name="connsiteY1" fmla="*/ 0 h 6873914"/>
              <a:gd name="connsiteX2" fmla="*/ 6111824 w 9146758"/>
              <a:gd name="connsiteY2" fmla="*/ 830 h 6873914"/>
              <a:gd name="connsiteX3" fmla="*/ 5298168 w 9146758"/>
              <a:gd name="connsiteY3" fmla="*/ 5758610 h 6873914"/>
              <a:gd name="connsiteX4" fmla="*/ 9146758 w 9146758"/>
              <a:gd name="connsiteY4" fmla="*/ 3948513 h 6873914"/>
              <a:gd name="connsiteX5" fmla="*/ 9144867 w 9146758"/>
              <a:gd name="connsiteY5" fmla="*/ 6855655 h 6873914"/>
              <a:gd name="connsiteX6" fmla="*/ 3553693 w 9146758"/>
              <a:gd name="connsiteY6" fmla="*/ 6852480 h 6873914"/>
              <a:gd name="connsiteX7" fmla="*/ 0 w 9146758"/>
              <a:gd name="connsiteY7" fmla="*/ 6873914 h 6873914"/>
              <a:gd name="connsiteX0" fmla="*/ 0 w 9146758"/>
              <a:gd name="connsiteY0" fmla="*/ 6873914 h 6873914"/>
              <a:gd name="connsiteX1" fmla="*/ 1060 w 9146758"/>
              <a:gd name="connsiteY1" fmla="*/ 0 h 6873914"/>
              <a:gd name="connsiteX2" fmla="*/ 6111824 w 9146758"/>
              <a:gd name="connsiteY2" fmla="*/ 830 h 6873914"/>
              <a:gd name="connsiteX3" fmla="*/ 5298168 w 9146758"/>
              <a:gd name="connsiteY3" fmla="*/ 5758610 h 6873914"/>
              <a:gd name="connsiteX4" fmla="*/ 9146758 w 9146758"/>
              <a:gd name="connsiteY4" fmla="*/ 3948513 h 6873914"/>
              <a:gd name="connsiteX5" fmla="*/ 9144867 w 9146758"/>
              <a:gd name="connsiteY5" fmla="*/ 6855655 h 6873914"/>
              <a:gd name="connsiteX6" fmla="*/ 0 w 9146758"/>
              <a:gd name="connsiteY6" fmla="*/ 6873914 h 6873914"/>
              <a:gd name="connsiteX0" fmla="*/ 0 w 9149933"/>
              <a:gd name="connsiteY0" fmla="*/ 6861214 h 6861214"/>
              <a:gd name="connsiteX1" fmla="*/ 4235 w 9149933"/>
              <a:gd name="connsiteY1" fmla="*/ 0 h 6861214"/>
              <a:gd name="connsiteX2" fmla="*/ 6114999 w 9149933"/>
              <a:gd name="connsiteY2" fmla="*/ 830 h 6861214"/>
              <a:gd name="connsiteX3" fmla="*/ 5301343 w 9149933"/>
              <a:gd name="connsiteY3" fmla="*/ 5758610 h 6861214"/>
              <a:gd name="connsiteX4" fmla="*/ 9149933 w 9149933"/>
              <a:gd name="connsiteY4" fmla="*/ 3948513 h 6861214"/>
              <a:gd name="connsiteX5" fmla="*/ 9148042 w 9149933"/>
              <a:gd name="connsiteY5" fmla="*/ 6855655 h 6861214"/>
              <a:gd name="connsiteX6" fmla="*/ 0 w 9149933"/>
              <a:gd name="connsiteY6" fmla="*/ 6861214 h 6861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9933" h="6861214">
                <a:moveTo>
                  <a:pt x="0" y="6861214"/>
                </a:moveTo>
                <a:cubicBezTo>
                  <a:pt x="1412" y="4582609"/>
                  <a:pt x="2823" y="2278605"/>
                  <a:pt x="4235" y="0"/>
                </a:cubicBezTo>
                <a:lnTo>
                  <a:pt x="6114999" y="830"/>
                </a:lnTo>
                <a:lnTo>
                  <a:pt x="5301343" y="5758610"/>
                </a:lnTo>
                <a:lnTo>
                  <a:pt x="9149933" y="3948513"/>
                </a:lnTo>
                <a:cubicBezTo>
                  <a:pt x="9145976" y="5316552"/>
                  <a:pt x="9151999" y="5487616"/>
                  <a:pt x="9148042" y="6855655"/>
                </a:cubicBezTo>
                <a:lnTo>
                  <a:pt x="0" y="6861214"/>
                </a:lnTo>
                <a:close/>
              </a:path>
            </a:pathLst>
          </a:custGeom>
          <a:noFill/>
        </p:spPr>
        <p:txBody>
          <a:bodyPr rIns="182880" anchor="t"/>
          <a:lstStyle>
            <a:lvl1pPr algn="l">
              <a:defRPr b="0" i="0" baseline="0">
                <a:latin typeface="+mn-lt"/>
              </a:defRPr>
            </a:lvl1pPr>
          </a:lstStyle>
          <a:p>
            <a:r>
              <a:rPr lang="en-US" dirty="0" err="1" smtClean="0"/>
              <a:t>Inserte</a:t>
            </a:r>
            <a:r>
              <a:rPr lang="en-US" dirty="0" smtClean="0"/>
              <a:t> </a:t>
            </a:r>
            <a:r>
              <a:rPr lang="en-US" dirty="0" err="1" smtClean="0"/>
              <a:t>una</a:t>
            </a:r>
            <a:r>
              <a:rPr lang="en-US" dirty="0" smtClean="0"/>
              <a:t> </a:t>
            </a:r>
            <a:r>
              <a:rPr lang="en-US" dirty="0" err="1" smtClean="0"/>
              <a:t>fotografía</a:t>
            </a:r>
            <a:r>
              <a:rPr lang="en-US" dirty="0" smtClean="0"/>
              <a:t> </a:t>
            </a:r>
            <a:r>
              <a:rPr lang="en-US" dirty="0" err="1" smtClean="0"/>
              <a:t>para</a:t>
            </a:r>
            <a:r>
              <a:rPr lang="en-US" dirty="0" smtClean="0"/>
              <a:t> la </a:t>
            </a:r>
            <a:r>
              <a:rPr lang="en-US" dirty="0" err="1" smtClean="0"/>
              <a:t>portada</a:t>
            </a:r>
            <a:endParaRPr lang="en-US" dirty="0"/>
          </a:p>
        </p:txBody>
      </p:sp>
      <p:sp>
        <p:nvSpPr>
          <p:cNvPr id="19" name="Título 16"/>
          <p:cNvSpPr>
            <a:spLocks noGrp="1"/>
          </p:cNvSpPr>
          <p:nvPr>
            <p:ph type="title"/>
          </p:nvPr>
        </p:nvSpPr>
        <p:spPr>
          <a:xfrm>
            <a:off x="5995013" y="2138362"/>
            <a:ext cx="2826657" cy="1293417"/>
          </a:xfrm>
        </p:spPr>
        <p:txBody>
          <a:bodyPr anchor="b">
            <a:normAutofit/>
          </a:bodyPr>
          <a:lstStyle>
            <a:lvl1pPr algn="r">
              <a:lnSpc>
                <a:spcPct val="90000"/>
              </a:lnSpc>
              <a:defRPr sz="3000" b="0">
                <a:solidFill>
                  <a:schemeClr val="bg1"/>
                </a:solidFill>
              </a:defRPr>
            </a:lvl1pPr>
          </a:lstStyle>
          <a:p>
            <a:r>
              <a:rPr lang="es-ES_tradnl" dirty="0" smtClean="0"/>
              <a:t>Clic para editar título</a:t>
            </a:r>
            <a:endParaRPr lang="es-ES" dirty="0"/>
          </a:p>
        </p:txBody>
      </p:sp>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57448" y="-240030"/>
            <a:ext cx="2096800" cy="2587943"/>
          </a:xfrm>
          <a:prstGeom prst="rect">
            <a:avLst/>
          </a:prstGeom>
        </p:spPr>
      </p:pic>
      <p:pic>
        <p:nvPicPr>
          <p:cNvPr id="14" name="Imagen 1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531924" y="3309311"/>
            <a:ext cx="1293992" cy="914401"/>
          </a:xfrm>
          <a:prstGeom prst="rect">
            <a:avLst/>
          </a:prstGeom>
        </p:spPr>
      </p:pic>
    </p:spTree>
    <p:extLst>
      <p:ext uri="{BB962C8B-B14F-4D97-AF65-F5344CB8AC3E}">
        <p14:creationId xmlns:p14="http://schemas.microsoft.com/office/powerpoint/2010/main" val="11546800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ido a una columna y 3 fotos">
    <p:spTree>
      <p:nvGrpSpPr>
        <p:cNvPr id="1" name=""/>
        <p:cNvGrpSpPr/>
        <p:nvPr/>
      </p:nvGrpSpPr>
      <p:grpSpPr>
        <a:xfrm>
          <a:off x="0" y="0"/>
          <a:ext cx="0" cy="0"/>
          <a:chOff x="0" y="0"/>
          <a:chExt cx="0" cy="0"/>
        </a:xfrm>
      </p:grpSpPr>
      <p:sp>
        <p:nvSpPr>
          <p:cNvPr id="5" name="Marcador de fecha 4"/>
          <p:cNvSpPr>
            <a:spLocks noGrp="1"/>
          </p:cNvSpPr>
          <p:nvPr>
            <p:ph type="dt" sz="half" idx="10"/>
          </p:nvPr>
        </p:nvSpPr>
        <p:spPr/>
        <p:txBody>
          <a:bodyPr/>
          <a:lstStyle/>
          <a:p>
            <a:fld id="{60CE52BA-9513-7846-BC4C-C22C60DF7322}" type="datetimeFigureOut">
              <a:rPr lang="es-ES" smtClean="0"/>
              <a:t>20/11/17</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C39EFDD2-09CE-414A-A648-F01749D41BEC}" type="slidenum">
              <a:rPr lang="es-ES" smtClean="0"/>
              <a:t>‹Nr.›</a:t>
            </a:fld>
            <a:endParaRPr lang="es-ES"/>
          </a:p>
        </p:txBody>
      </p:sp>
      <p:sp>
        <p:nvSpPr>
          <p:cNvPr id="8" name="Título 1"/>
          <p:cNvSpPr>
            <a:spLocks noGrp="1"/>
          </p:cNvSpPr>
          <p:nvPr>
            <p:ph type="title"/>
          </p:nvPr>
        </p:nvSpPr>
        <p:spPr>
          <a:xfrm>
            <a:off x="1975307" y="338137"/>
            <a:ext cx="6711493" cy="798300"/>
          </a:xfrm>
        </p:spPr>
        <p:txBody>
          <a:bodyPr/>
          <a:lstStyle/>
          <a:p>
            <a:r>
              <a:rPr lang="es-ES_tradnl" dirty="0" smtClean="0"/>
              <a:t>Clic para editar título</a:t>
            </a:r>
            <a:endParaRPr lang="es-ES" dirty="0"/>
          </a:p>
        </p:txBody>
      </p:sp>
      <p:sp>
        <p:nvSpPr>
          <p:cNvPr id="14" name="Marcador de posición de imagen 11"/>
          <p:cNvSpPr>
            <a:spLocks noGrp="1"/>
          </p:cNvSpPr>
          <p:nvPr>
            <p:ph type="pic" sz="quarter" idx="17"/>
          </p:nvPr>
        </p:nvSpPr>
        <p:spPr>
          <a:xfrm>
            <a:off x="5437415" y="4417786"/>
            <a:ext cx="3249385" cy="1427176"/>
          </a:xfrm>
        </p:spPr>
        <p:txBody>
          <a:bodyPr/>
          <a:lstStyle/>
          <a:p>
            <a:endParaRPr lang="es-ES"/>
          </a:p>
        </p:txBody>
      </p:sp>
      <p:sp>
        <p:nvSpPr>
          <p:cNvPr id="17" name="Marcador de posición de imagen 11"/>
          <p:cNvSpPr>
            <a:spLocks noGrp="1"/>
          </p:cNvSpPr>
          <p:nvPr>
            <p:ph type="pic" sz="quarter" idx="18"/>
          </p:nvPr>
        </p:nvSpPr>
        <p:spPr>
          <a:xfrm>
            <a:off x="5437415" y="1318999"/>
            <a:ext cx="3249385" cy="1427176"/>
          </a:xfrm>
        </p:spPr>
        <p:txBody>
          <a:bodyPr/>
          <a:lstStyle/>
          <a:p>
            <a:endParaRPr lang="es-ES"/>
          </a:p>
        </p:txBody>
      </p:sp>
      <p:sp>
        <p:nvSpPr>
          <p:cNvPr id="18" name="Marcador de posición de imagen 11"/>
          <p:cNvSpPr>
            <a:spLocks noGrp="1"/>
          </p:cNvSpPr>
          <p:nvPr>
            <p:ph type="pic" sz="quarter" idx="19"/>
          </p:nvPr>
        </p:nvSpPr>
        <p:spPr>
          <a:xfrm>
            <a:off x="5437415" y="2861142"/>
            <a:ext cx="3249385" cy="1427176"/>
          </a:xfrm>
        </p:spPr>
        <p:txBody>
          <a:bodyPr/>
          <a:lstStyle/>
          <a:p>
            <a:endParaRPr lang="es-ES"/>
          </a:p>
        </p:txBody>
      </p:sp>
      <p:sp>
        <p:nvSpPr>
          <p:cNvPr id="19" name="Picture Placeholder 10"/>
          <p:cNvSpPr>
            <a:spLocks noGrp="1"/>
          </p:cNvSpPr>
          <p:nvPr>
            <p:ph type="pic" sz="quarter" idx="14" hasCustomPrompt="1"/>
          </p:nvPr>
        </p:nvSpPr>
        <p:spPr>
          <a:xfrm>
            <a:off x="-21971" y="2501100"/>
            <a:ext cx="1199069" cy="386024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0" fmla="*/ 2057207 w 9172382"/>
              <a:gd name="connsiteY0" fmla="*/ 5048250 h 6858000"/>
              <a:gd name="connsiteX1" fmla="*/ 0 w 9172382"/>
              <a:gd name="connsiteY1" fmla="*/ 11870 h 6858000"/>
              <a:gd name="connsiteX2" fmla="*/ 9172382 w 9172382"/>
              <a:gd name="connsiteY2" fmla="*/ 0 h 6858000"/>
              <a:gd name="connsiteX3" fmla="*/ 9172382 w 9172382"/>
              <a:gd name="connsiteY3" fmla="*/ 6858000 h 6858000"/>
              <a:gd name="connsiteX4" fmla="*/ 3590733 w 9172382"/>
              <a:gd name="connsiteY4" fmla="*/ 6848475 h 6858000"/>
              <a:gd name="connsiteX5" fmla="*/ 2057207 w 9172382"/>
              <a:gd name="connsiteY5" fmla="*/ 5048250 h 6858000"/>
              <a:gd name="connsiteX0" fmla="*/ 27515 w 9172382"/>
              <a:gd name="connsiteY0" fmla="*/ 6876259 h 6876259"/>
              <a:gd name="connsiteX1" fmla="*/ 0 w 9172382"/>
              <a:gd name="connsiteY1" fmla="*/ 11870 h 6876259"/>
              <a:gd name="connsiteX2" fmla="*/ 9172382 w 9172382"/>
              <a:gd name="connsiteY2" fmla="*/ 0 h 6876259"/>
              <a:gd name="connsiteX3" fmla="*/ 9172382 w 9172382"/>
              <a:gd name="connsiteY3" fmla="*/ 6858000 h 6876259"/>
              <a:gd name="connsiteX4" fmla="*/ 3590733 w 9172382"/>
              <a:gd name="connsiteY4" fmla="*/ 6848475 h 6876259"/>
              <a:gd name="connsiteX5" fmla="*/ 27515 w 9172382"/>
              <a:gd name="connsiteY5" fmla="*/ 6876259 h 6876259"/>
              <a:gd name="connsiteX0" fmla="*/ 27515 w 9184252"/>
              <a:gd name="connsiteY0" fmla="*/ 6864389 h 6864389"/>
              <a:gd name="connsiteX1" fmla="*/ 0 w 9184252"/>
              <a:gd name="connsiteY1" fmla="*/ 0 h 6864389"/>
              <a:gd name="connsiteX2" fmla="*/ 9184252 w 9184252"/>
              <a:gd name="connsiteY2" fmla="*/ 2742013 h 6864389"/>
              <a:gd name="connsiteX3" fmla="*/ 9172382 w 9184252"/>
              <a:gd name="connsiteY3" fmla="*/ 6846130 h 6864389"/>
              <a:gd name="connsiteX4" fmla="*/ 3590733 w 9184252"/>
              <a:gd name="connsiteY4" fmla="*/ 6836605 h 6864389"/>
              <a:gd name="connsiteX5" fmla="*/ 27515 w 9184252"/>
              <a:gd name="connsiteY5" fmla="*/ 6864389 h 6864389"/>
              <a:gd name="connsiteX0" fmla="*/ 27515 w 9184252"/>
              <a:gd name="connsiteY0" fmla="*/ 6864389 h 6864389"/>
              <a:gd name="connsiteX1" fmla="*/ 0 w 9184252"/>
              <a:gd name="connsiteY1" fmla="*/ 0 h 6864389"/>
              <a:gd name="connsiteX2" fmla="*/ 5452764 w 9184252"/>
              <a:gd name="connsiteY2" fmla="*/ 1638086 h 6864389"/>
              <a:gd name="connsiteX3" fmla="*/ 9184252 w 9184252"/>
              <a:gd name="connsiteY3" fmla="*/ 2742013 h 6864389"/>
              <a:gd name="connsiteX4" fmla="*/ 9172382 w 9184252"/>
              <a:gd name="connsiteY4" fmla="*/ 6846130 h 6864389"/>
              <a:gd name="connsiteX5" fmla="*/ 3590733 w 9184252"/>
              <a:gd name="connsiteY5" fmla="*/ 6836605 h 6864389"/>
              <a:gd name="connsiteX6" fmla="*/ 27515 w 9184252"/>
              <a:gd name="connsiteY6" fmla="*/ 6864389 h 6864389"/>
              <a:gd name="connsiteX0" fmla="*/ 27515 w 9184252"/>
              <a:gd name="connsiteY0" fmla="*/ 6864389 h 6864389"/>
              <a:gd name="connsiteX1" fmla="*/ 0 w 9184252"/>
              <a:gd name="connsiteY1" fmla="*/ 0 h 6864389"/>
              <a:gd name="connsiteX2" fmla="*/ 6212415 w 9184252"/>
              <a:gd name="connsiteY2" fmla="*/ 3561056 h 6864389"/>
              <a:gd name="connsiteX3" fmla="*/ 9184252 w 9184252"/>
              <a:gd name="connsiteY3" fmla="*/ 2742013 h 6864389"/>
              <a:gd name="connsiteX4" fmla="*/ 9172382 w 9184252"/>
              <a:gd name="connsiteY4" fmla="*/ 6846130 h 6864389"/>
              <a:gd name="connsiteX5" fmla="*/ 3590733 w 9184252"/>
              <a:gd name="connsiteY5" fmla="*/ 6836605 h 6864389"/>
              <a:gd name="connsiteX6" fmla="*/ 27515 w 9184252"/>
              <a:gd name="connsiteY6" fmla="*/ 6864389 h 6864389"/>
              <a:gd name="connsiteX0" fmla="*/ 27515 w 9184252"/>
              <a:gd name="connsiteY0" fmla="*/ 6864389 h 6864389"/>
              <a:gd name="connsiteX1" fmla="*/ 0 w 9184252"/>
              <a:gd name="connsiteY1" fmla="*/ 0 h 6864389"/>
              <a:gd name="connsiteX2" fmla="*/ 3399333 w 9184252"/>
              <a:gd name="connsiteY2" fmla="*/ 1946711 h 6864389"/>
              <a:gd name="connsiteX3" fmla="*/ 6212415 w 9184252"/>
              <a:gd name="connsiteY3" fmla="*/ 3561056 h 6864389"/>
              <a:gd name="connsiteX4" fmla="*/ 9184252 w 9184252"/>
              <a:gd name="connsiteY4" fmla="*/ 2742013 h 6864389"/>
              <a:gd name="connsiteX5" fmla="*/ 9172382 w 9184252"/>
              <a:gd name="connsiteY5" fmla="*/ 6846130 h 6864389"/>
              <a:gd name="connsiteX6" fmla="*/ 3590733 w 9184252"/>
              <a:gd name="connsiteY6" fmla="*/ 6836605 h 6864389"/>
              <a:gd name="connsiteX7" fmla="*/ 27515 w 9184252"/>
              <a:gd name="connsiteY7" fmla="*/ 6864389 h 6864389"/>
              <a:gd name="connsiteX0" fmla="*/ 27515 w 9184252"/>
              <a:gd name="connsiteY0" fmla="*/ 6876259 h 6876259"/>
              <a:gd name="connsiteX1" fmla="*/ 0 w 9184252"/>
              <a:gd name="connsiteY1" fmla="*/ 11870 h 6876259"/>
              <a:gd name="connsiteX2" fmla="*/ 6485414 w 9184252"/>
              <a:gd name="connsiteY2" fmla="*/ 0 h 6876259"/>
              <a:gd name="connsiteX3" fmla="*/ 6212415 w 9184252"/>
              <a:gd name="connsiteY3" fmla="*/ 3572926 h 6876259"/>
              <a:gd name="connsiteX4" fmla="*/ 9184252 w 9184252"/>
              <a:gd name="connsiteY4" fmla="*/ 2753883 h 6876259"/>
              <a:gd name="connsiteX5" fmla="*/ 9172382 w 9184252"/>
              <a:gd name="connsiteY5" fmla="*/ 6858000 h 6876259"/>
              <a:gd name="connsiteX6" fmla="*/ 3590733 w 9184252"/>
              <a:gd name="connsiteY6" fmla="*/ 6848475 h 6876259"/>
              <a:gd name="connsiteX7" fmla="*/ 27515 w 9184252"/>
              <a:gd name="connsiteY7" fmla="*/ 6876259 h 6876259"/>
              <a:gd name="connsiteX0" fmla="*/ 27515 w 9184252"/>
              <a:gd name="connsiteY0" fmla="*/ 6876259 h 6876259"/>
              <a:gd name="connsiteX1" fmla="*/ 0 w 9184252"/>
              <a:gd name="connsiteY1" fmla="*/ 11870 h 6876259"/>
              <a:gd name="connsiteX2" fmla="*/ 6485414 w 9184252"/>
              <a:gd name="connsiteY2" fmla="*/ 0 h 6876259"/>
              <a:gd name="connsiteX3" fmla="*/ 6228290 w 9184252"/>
              <a:gd name="connsiteY3" fmla="*/ 3569751 h 6876259"/>
              <a:gd name="connsiteX4" fmla="*/ 9184252 w 9184252"/>
              <a:gd name="connsiteY4" fmla="*/ 2753883 h 6876259"/>
              <a:gd name="connsiteX5" fmla="*/ 9172382 w 9184252"/>
              <a:gd name="connsiteY5" fmla="*/ 6858000 h 6876259"/>
              <a:gd name="connsiteX6" fmla="*/ 3590733 w 9184252"/>
              <a:gd name="connsiteY6" fmla="*/ 6848475 h 6876259"/>
              <a:gd name="connsiteX7" fmla="*/ 27515 w 9184252"/>
              <a:gd name="connsiteY7" fmla="*/ 6876259 h 6876259"/>
              <a:gd name="connsiteX0" fmla="*/ 27515 w 9184252"/>
              <a:gd name="connsiteY0" fmla="*/ 6876259 h 6876259"/>
              <a:gd name="connsiteX1" fmla="*/ 0 w 9184252"/>
              <a:gd name="connsiteY1" fmla="*/ 11870 h 6876259"/>
              <a:gd name="connsiteX2" fmla="*/ 6488589 w 9184252"/>
              <a:gd name="connsiteY2" fmla="*/ 0 h 6876259"/>
              <a:gd name="connsiteX3" fmla="*/ 6228290 w 9184252"/>
              <a:gd name="connsiteY3" fmla="*/ 3569751 h 6876259"/>
              <a:gd name="connsiteX4" fmla="*/ 9184252 w 9184252"/>
              <a:gd name="connsiteY4" fmla="*/ 2753883 h 6876259"/>
              <a:gd name="connsiteX5" fmla="*/ 9172382 w 9184252"/>
              <a:gd name="connsiteY5" fmla="*/ 6858000 h 6876259"/>
              <a:gd name="connsiteX6" fmla="*/ 3590733 w 9184252"/>
              <a:gd name="connsiteY6" fmla="*/ 6848475 h 6876259"/>
              <a:gd name="connsiteX7" fmla="*/ 27515 w 9184252"/>
              <a:gd name="connsiteY7" fmla="*/ 6876259 h 6876259"/>
              <a:gd name="connsiteX0" fmla="*/ 27515 w 9172701"/>
              <a:gd name="connsiteY0" fmla="*/ 6876259 h 6876259"/>
              <a:gd name="connsiteX1" fmla="*/ 0 w 9172701"/>
              <a:gd name="connsiteY1" fmla="*/ 11870 h 6876259"/>
              <a:gd name="connsiteX2" fmla="*/ 6488589 w 9172701"/>
              <a:gd name="connsiteY2" fmla="*/ 0 h 6876259"/>
              <a:gd name="connsiteX3" fmla="*/ 6228290 w 9172701"/>
              <a:gd name="connsiteY3" fmla="*/ 3569751 h 6876259"/>
              <a:gd name="connsiteX4" fmla="*/ 9146152 w 9172701"/>
              <a:gd name="connsiteY4" fmla="*/ 2836433 h 6876259"/>
              <a:gd name="connsiteX5" fmla="*/ 9172382 w 9172701"/>
              <a:gd name="connsiteY5" fmla="*/ 6858000 h 6876259"/>
              <a:gd name="connsiteX6" fmla="*/ 3590733 w 9172701"/>
              <a:gd name="connsiteY6" fmla="*/ 6848475 h 6876259"/>
              <a:gd name="connsiteX7" fmla="*/ 27515 w 9172701"/>
              <a:gd name="connsiteY7" fmla="*/ 6876259 h 6876259"/>
              <a:gd name="connsiteX0" fmla="*/ 27515 w 9174727"/>
              <a:gd name="connsiteY0" fmla="*/ 6876259 h 6876259"/>
              <a:gd name="connsiteX1" fmla="*/ 0 w 9174727"/>
              <a:gd name="connsiteY1" fmla="*/ 11870 h 6876259"/>
              <a:gd name="connsiteX2" fmla="*/ 6488589 w 9174727"/>
              <a:gd name="connsiteY2" fmla="*/ 0 h 6876259"/>
              <a:gd name="connsiteX3" fmla="*/ 6228290 w 9174727"/>
              <a:gd name="connsiteY3" fmla="*/ 3569751 h 6876259"/>
              <a:gd name="connsiteX4" fmla="*/ 9174727 w 9174727"/>
              <a:gd name="connsiteY4" fmla="*/ 2760233 h 6876259"/>
              <a:gd name="connsiteX5" fmla="*/ 9172382 w 9174727"/>
              <a:gd name="connsiteY5" fmla="*/ 6858000 h 6876259"/>
              <a:gd name="connsiteX6" fmla="*/ 3590733 w 9174727"/>
              <a:gd name="connsiteY6" fmla="*/ 6848475 h 6876259"/>
              <a:gd name="connsiteX7" fmla="*/ 27515 w 9174727"/>
              <a:gd name="connsiteY7" fmla="*/ 6876259 h 6876259"/>
              <a:gd name="connsiteX0" fmla="*/ 0 w 9147212"/>
              <a:gd name="connsiteY0" fmla="*/ 6876259 h 6876259"/>
              <a:gd name="connsiteX1" fmla="*/ 4235 w 9147212"/>
              <a:gd name="connsiteY1" fmla="*/ 40445 h 6876259"/>
              <a:gd name="connsiteX2" fmla="*/ 6461074 w 9147212"/>
              <a:gd name="connsiteY2" fmla="*/ 0 h 6876259"/>
              <a:gd name="connsiteX3" fmla="*/ 6200775 w 9147212"/>
              <a:gd name="connsiteY3" fmla="*/ 3569751 h 6876259"/>
              <a:gd name="connsiteX4" fmla="*/ 9147212 w 9147212"/>
              <a:gd name="connsiteY4" fmla="*/ 2760233 h 6876259"/>
              <a:gd name="connsiteX5" fmla="*/ 9144867 w 9147212"/>
              <a:gd name="connsiteY5" fmla="*/ 6858000 h 6876259"/>
              <a:gd name="connsiteX6" fmla="*/ 3563218 w 9147212"/>
              <a:gd name="connsiteY6" fmla="*/ 6848475 h 6876259"/>
              <a:gd name="connsiteX7" fmla="*/ 0 w 9147212"/>
              <a:gd name="connsiteY7" fmla="*/ 6876259 h 6876259"/>
              <a:gd name="connsiteX0" fmla="*/ 0 w 9147212"/>
              <a:gd name="connsiteY0" fmla="*/ 6876259 h 6876259"/>
              <a:gd name="connsiteX1" fmla="*/ 1060 w 9147212"/>
              <a:gd name="connsiteY1" fmla="*/ 2345 h 6876259"/>
              <a:gd name="connsiteX2" fmla="*/ 6461074 w 9147212"/>
              <a:gd name="connsiteY2" fmla="*/ 0 h 6876259"/>
              <a:gd name="connsiteX3" fmla="*/ 6200775 w 9147212"/>
              <a:gd name="connsiteY3" fmla="*/ 3569751 h 6876259"/>
              <a:gd name="connsiteX4" fmla="*/ 9147212 w 9147212"/>
              <a:gd name="connsiteY4" fmla="*/ 2760233 h 6876259"/>
              <a:gd name="connsiteX5" fmla="*/ 9144867 w 9147212"/>
              <a:gd name="connsiteY5" fmla="*/ 6858000 h 6876259"/>
              <a:gd name="connsiteX6" fmla="*/ 3563218 w 9147212"/>
              <a:gd name="connsiteY6" fmla="*/ 6848475 h 6876259"/>
              <a:gd name="connsiteX7" fmla="*/ 0 w 9147212"/>
              <a:gd name="connsiteY7" fmla="*/ 6876259 h 6876259"/>
              <a:gd name="connsiteX0" fmla="*/ 0 w 9147212"/>
              <a:gd name="connsiteY0" fmla="*/ 6876259 h 6876259"/>
              <a:gd name="connsiteX1" fmla="*/ 1060 w 9147212"/>
              <a:gd name="connsiteY1" fmla="*/ 2345 h 6876259"/>
              <a:gd name="connsiteX2" fmla="*/ 6461074 w 9147212"/>
              <a:gd name="connsiteY2" fmla="*/ 0 h 6876259"/>
              <a:gd name="connsiteX3" fmla="*/ 6207125 w 9147212"/>
              <a:gd name="connsiteY3" fmla="*/ 3588801 h 6876259"/>
              <a:gd name="connsiteX4" fmla="*/ 9147212 w 9147212"/>
              <a:gd name="connsiteY4" fmla="*/ 2760233 h 6876259"/>
              <a:gd name="connsiteX5" fmla="*/ 9144867 w 9147212"/>
              <a:gd name="connsiteY5" fmla="*/ 6858000 h 6876259"/>
              <a:gd name="connsiteX6" fmla="*/ 3563218 w 9147212"/>
              <a:gd name="connsiteY6" fmla="*/ 6848475 h 6876259"/>
              <a:gd name="connsiteX7" fmla="*/ 0 w 9147212"/>
              <a:gd name="connsiteY7" fmla="*/ 6876259 h 6876259"/>
              <a:gd name="connsiteX0" fmla="*/ 0 w 9147212"/>
              <a:gd name="connsiteY0" fmla="*/ 6876259 h 6876259"/>
              <a:gd name="connsiteX1" fmla="*/ 1060 w 9147212"/>
              <a:gd name="connsiteY1" fmla="*/ 2345 h 6876259"/>
              <a:gd name="connsiteX2" fmla="*/ 6461074 w 9147212"/>
              <a:gd name="connsiteY2" fmla="*/ 0 h 6876259"/>
              <a:gd name="connsiteX3" fmla="*/ 6200775 w 9147212"/>
              <a:gd name="connsiteY3" fmla="*/ 3588801 h 6876259"/>
              <a:gd name="connsiteX4" fmla="*/ 9147212 w 9147212"/>
              <a:gd name="connsiteY4" fmla="*/ 2760233 h 6876259"/>
              <a:gd name="connsiteX5" fmla="*/ 9144867 w 9147212"/>
              <a:gd name="connsiteY5" fmla="*/ 6858000 h 6876259"/>
              <a:gd name="connsiteX6" fmla="*/ 3563218 w 9147212"/>
              <a:gd name="connsiteY6" fmla="*/ 6848475 h 6876259"/>
              <a:gd name="connsiteX7" fmla="*/ 0 w 9147212"/>
              <a:gd name="connsiteY7" fmla="*/ 6876259 h 6876259"/>
              <a:gd name="connsiteX0" fmla="*/ 0 w 9147212"/>
              <a:gd name="connsiteY0" fmla="*/ 6873914 h 6873914"/>
              <a:gd name="connsiteX1" fmla="*/ 1060 w 9147212"/>
              <a:gd name="connsiteY1" fmla="*/ 0 h 6873914"/>
              <a:gd name="connsiteX2" fmla="*/ 6454724 w 9147212"/>
              <a:gd name="connsiteY2" fmla="*/ 830 h 6873914"/>
              <a:gd name="connsiteX3" fmla="*/ 6200775 w 9147212"/>
              <a:gd name="connsiteY3" fmla="*/ 3586456 h 6873914"/>
              <a:gd name="connsiteX4" fmla="*/ 9147212 w 9147212"/>
              <a:gd name="connsiteY4" fmla="*/ 2757888 h 6873914"/>
              <a:gd name="connsiteX5" fmla="*/ 9144867 w 9147212"/>
              <a:gd name="connsiteY5" fmla="*/ 6855655 h 6873914"/>
              <a:gd name="connsiteX6" fmla="*/ 3563218 w 9147212"/>
              <a:gd name="connsiteY6" fmla="*/ 6846130 h 6873914"/>
              <a:gd name="connsiteX7" fmla="*/ 0 w 9147212"/>
              <a:gd name="connsiteY7" fmla="*/ 6873914 h 6873914"/>
              <a:gd name="connsiteX0" fmla="*/ 0 w 9147212"/>
              <a:gd name="connsiteY0" fmla="*/ 6873914 h 6873914"/>
              <a:gd name="connsiteX1" fmla="*/ 1060 w 9147212"/>
              <a:gd name="connsiteY1" fmla="*/ 0 h 6873914"/>
              <a:gd name="connsiteX2" fmla="*/ 6454724 w 9147212"/>
              <a:gd name="connsiteY2" fmla="*/ 830 h 6873914"/>
              <a:gd name="connsiteX3" fmla="*/ 6028418 w 9147212"/>
              <a:gd name="connsiteY3" fmla="*/ 4021885 h 6873914"/>
              <a:gd name="connsiteX4" fmla="*/ 9147212 w 9147212"/>
              <a:gd name="connsiteY4" fmla="*/ 2757888 h 6873914"/>
              <a:gd name="connsiteX5" fmla="*/ 9144867 w 9147212"/>
              <a:gd name="connsiteY5" fmla="*/ 6855655 h 6873914"/>
              <a:gd name="connsiteX6" fmla="*/ 3563218 w 9147212"/>
              <a:gd name="connsiteY6" fmla="*/ 6846130 h 6873914"/>
              <a:gd name="connsiteX7" fmla="*/ 0 w 9147212"/>
              <a:gd name="connsiteY7" fmla="*/ 6873914 h 6873914"/>
              <a:gd name="connsiteX0" fmla="*/ 0 w 9156283"/>
              <a:gd name="connsiteY0" fmla="*/ 6873914 h 6873914"/>
              <a:gd name="connsiteX1" fmla="*/ 1060 w 9156283"/>
              <a:gd name="connsiteY1" fmla="*/ 0 h 6873914"/>
              <a:gd name="connsiteX2" fmla="*/ 6454724 w 9156283"/>
              <a:gd name="connsiteY2" fmla="*/ 830 h 6873914"/>
              <a:gd name="connsiteX3" fmla="*/ 6028418 w 9156283"/>
              <a:gd name="connsiteY3" fmla="*/ 4021885 h 6873914"/>
              <a:gd name="connsiteX4" fmla="*/ 9156283 w 9156283"/>
              <a:gd name="connsiteY4" fmla="*/ 3710388 h 6873914"/>
              <a:gd name="connsiteX5" fmla="*/ 9144867 w 9156283"/>
              <a:gd name="connsiteY5" fmla="*/ 6855655 h 6873914"/>
              <a:gd name="connsiteX6" fmla="*/ 3563218 w 9156283"/>
              <a:gd name="connsiteY6" fmla="*/ 6846130 h 6873914"/>
              <a:gd name="connsiteX7" fmla="*/ 0 w 9156283"/>
              <a:gd name="connsiteY7" fmla="*/ 6873914 h 6873914"/>
              <a:gd name="connsiteX0" fmla="*/ 0 w 9156283"/>
              <a:gd name="connsiteY0" fmla="*/ 6873914 h 6873914"/>
              <a:gd name="connsiteX1" fmla="*/ 1060 w 9156283"/>
              <a:gd name="connsiteY1" fmla="*/ 0 h 6873914"/>
              <a:gd name="connsiteX2" fmla="*/ 6111824 w 9156283"/>
              <a:gd name="connsiteY2" fmla="*/ 830 h 6873914"/>
              <a:gd name="connsiteX3" fmla="*/ 6028418 w 9156283"/>
              <a:gd name="connsiteY3" fmla="*/ 4021885 h 6873914"/>
              <a:gd name="connsiteX4" fmla="*/ 9156283 w 9156283"/>
              <a:gd name="connsiteY4" fmla="*/ 3710388 h 6873914"/>
              <a:gd name="connsiteX5" fmla="*/ 9144867 w 9156283"/>
              <a:gd name="connsiteY5" fmla="*/ 6855655 h 6873914"/>
              <a:gd name="connsiteX6" fmla="*/ 3563218 w 9156283"/>
              <a:gd name="connsiteY6" fmla="*/ 6846130 h 6873914"/>
              <a:gd name="connsiteX7" fmla="*/ 0 w 9156283"/>
              <a:gd name="connsiteY7" fmla="*/ 6873914 h 6873914"/>
              <a:gd name="connsiteX0" fmla="*/ 0 w 9156283"/>
              <a:gd name="connsiteY0" fmla="*/ 6873914 h 6873914"/>
              <a:gd name="connsiteX1" fmla="*/ 1060 w 9156283"/>
              <a:gd name="connsiteY1" fmla="*/ 0 h 6873914"/>
              <a:gd name="connsiteX2" fmla="*/ 6111824 w 9156283"/>
              <a:gd name="connsiteY2" fmla="*/ 830 h 6873914"/>
              <a:gd name="connsiteX3" fmla="*/ 5298168 w 9156283"/>
              <a:gd name="connsiteY3" fmla="*/ 5758610 h 6873914"/>
              <a:gd name="connsiteX4" fmla="*/ 9156283 w 9156283"/>
              <a:gd name="connsiteY4" fmla="*/ 3710388 h 6873914"/>
              <a:gd name="connsiteX5" fmla="*/ 9144867 w 9156283"/>
              <a:gd name="connsiteY5" fmla="*/ 6855655 h 6873914"/>
              <a:gd name="connsiteX6" fmla="*/ 3563218 w 9156283"/>
              <a:gd name="connsiteY6" fmla="*/ 6846130 h 6873914"/>
              <a:gd name="connsiteX7" fmla="*/ 0 w 9156283"/>
              <a:gd name="connsiteY7" fmla="*/ 6873914 h 6873914"/>
              <a:gd name="connsiteX0" fmla="*/ 0 w 9145658"/>
              <a:gd name="connsiteY0" fmla="*/ 6873914 h 6873914"/>
              <a:gd name="connsiteX1" fmla="*/ 1060 w 9145658"/>
              <a:gd name="connsiteY1" fmla="*/ 0 h 6873914"/>
              <a:gd name="connsiteX2" fmla="*/ 6111824 w 9145658"/>
              <a:gd name="connsiteY2" fmla="*/ 830 h 6873914"/>
              <a:gd name="connsiteX3" fmla="*/ 5298168 w 9145658"/>
              <a:gd name="connsiteY3" fmla="*/ 5758610 h 6873914"/>
              <a:gd name="connsiteX4" fmla="*/ 9140408 w 9145658"/>
              <a:gd name="connsiteY4" fmla="*/ 3951688 h 6873914"/>
              <a:gd name="connsiteX5" fmla="*/ 9144867 w 9145658"/>
              <a:gd name="connsiteY5" fmla="*/ 6855655 h 6873914"/>
              <a:gd name="connsiteX6" fmla="*/ 3563218 w 9145658"/>
              <a:gd name="connsiteY6" fmla="*/ 6846130 h 6873914"/>
              <a:gd name="connsiteX7" fmla="*/ 0 w 9145658"/>
              <a:gd name="connsiteY7" fmla="*/ 6873914 h 6873914"/>
              <a:gd name="connsiteX0" fmla="*/ 0 w 9146758"/>
              <a:gd name="connsiteY0" fmla="*/ 6873914 h 6873914"/>
              <a:gd name="connsiteX1" fmla="*/ 1060 w 9146758"/>
              <a:gd name="connsiteY1" fmla="*/ 0 h 6873914"/>
              <a:gd name="connsiteX2" fmla="*/ 6111824 w 9146758"/>
              <a:gd name="connsiteY2" fmla="*/ 830 h 6873914"/>
              <a:gd name="connsiteX3" fmla="*/ 5298168 w 9146758"/>
              <a:gd name="connsiteY3" fmla="*/ 5758610 h 6873914"/>
              <a:gd name="connsiteX4" fmla="*/ 9146758 w 9146758"/>
              <a:gd name="connsiteY4" fmla="*/ 3942163 h 6873914"/>
              <a:gd name="connsiteX5" fmla="*/ 9144867 w 9146758"/>
              <a:gd name="connsiteY5" fmla="*/ 6855655 h 6873914"/>
              <a:gd name="connsiteX6" fmla="*/ 3563218 w 9146758"/>
              <a:gd name="connsiteY6" fmla="*/ 6846130 h 6873914"/>
              <a:gd name="connsiteX7" fmla="*/ 0 w 9146758"/>
              <a:gd name="connsiteY7" fmla="*/ 6873914 h 6873914"/>
              <a:gd name="connsiteX0" fmla="*/ 0 w 9146758"/>
              <a:gd name="connsiteY0" fmla="*/ 6873914 h 6873914"/>
              <a:gd name="connsiteX1" fmla="*/ 1060 w 9146758"/>
              <a:gd name="connsiteY1" fmla="*/ 0 h 6873914"/>
              <a:gd name="connsiteX2" fmla="*/ 6111824 w 9146758"/>
              <a:gd name="connsiteY2" fmla="*/ 830 h 6873914"/>
              <a:gd name="connsiteX3" fmla="*/ 5298168 w 9146758"/>
              <a:gd name="connsiteY3" fmla="*/ 5758610 h 6873914"/>
              <a:gd name="connsiteX4" fmla="*/ 9146758 w 9146758"/>
              <a:gd name="connsiteY4" fmla="*/ 3948513 h 6873914"/>
              <a:gd name="connsiteX5" fmla="*/ 9144867 w 9146758"/>
              <a:gd name="connsiteY5" fmla="*/ 6855655 h 6873914"/>
              <a:gd name="connsiteX6" fmla="*/ 3563218 w 9146758"/>
              <a:gd name="connsiteY6" fmla="*/ 6846130 h 6873914"/>
              <a:gd name="connsiteX7" fmla="*/ 0 w 9146758"/>
              <a:gd name="connsiteY7" fmla="*/ 6873914 h 6873914"/>
              <a:gd name="connsiteX0" fmla="*/ 0 w 9146758"/>
              <a:gd name="connsiteY0" fmla="*/ 6873914 h 6873914"/>
              <a:gd name="connsiteX1" fmla="*/ 1060 w 9146758"/>
              <a:gd name="connsiteY1" fmla="*/ 0 h 6873914"/>
              <a:gd name="connsiteX2" fmla="*/ 6111824 w 9146758"/>
              <a:gd name="connsiteY2" fmla="*/ 830 h 6873914"/>
              <a:gd name="connsiteX3" fmla="*/ 5298168 w 9146758"/>
              <a:gd name="connsiteY3" fmla="*/ 5758610 h 6873914"/>
              <a:gd name="connsiteX4" fmla="*/ 9146758 w 9146758"/>
              <a:gd name="connsiteY4" fmla="*/ 3948513 h 6873914"/>
              <a:gd name="connsiteX5" fmla="*/ 9144867 w 9146758"/>
              <a:gd name="connsiteY5" fmla="*/ 6855655 h 6873914"/>
              <a:gd name="connsiteX6" fmla="*/ 3553693 w 9146758"/>
              <a:gd name="connsiteY6" fmla="*/ 6852480 h 6873914"/>
              <a:gd name="connsiteX7" fmla="*/ 0 w 9146758"/>
              <a:gd name="connsiteY7" fmla="*/ 6873914 h 6873914"/>
              <a:gd name="connsiteX0" fmla="*/ 0 w 9146758"/>
              <a:gd name="connsiteY0" fmla="*/ 6873914 h 6873914"/>
              <a:gd name="connsiteX1" fmla="*/ 1060 w 9146758"/>
              <a:gd name="connsiteY1" fmla="*/ 0 h 6873914"/>
              <a:gd name="connsiteX2" fmla="*/ 6111824 w 9146758"/>
              <a:gd name="connsiteY2" fmla="*/ 830 h 6873914"/>
              <a:gd name="connsiteX3" fmla="*/ 5298168 w 9146758"/>
              <a:gd name="connsiteY3" fmla="*/ 5758610 h 6873914"/>
              <a:gd name="connsiteX4" fmla="*/ 9146758 w 9146758"/>
              <a:gd name="connsiteY4" fmla="*/ 3948513 h 6873914"/>
              <a:gd name="connsiteX5" fmla="*/ 9144867 w 9146758"/>
              <a:gd name="connsiteY5" fmla="*/ 6855655 h 6873914"/>
              <a:gd name="connsiteX6" fmla="*/ 0 w 9146758"/>
              <a:gd name="connsiteY6" fmla="*/ 6873914 h 6873914"/>
              <a:gd name="connsiteX0" fmla="*/ 0 w 9149933"/>
              <a:gd name="connsiteY0" fmla="*/ 6861214 h 6861214"/>
              <a:gd name="connsiteX1" fmla="*/ 4235 w 9149933"/>
              <a:gd name="connsiteY1" fmla="*/ 0 h 6861214"/>
              <a:gd name="connsiteX2" fmla="*/ 6114999 w 9149933"/>
              <a:gd name="connsiteY2" fmla="*/ 830 h 6861214"/>
              <a:gd name="connsiteX3" fmla="*/ 5301343 w 9149933"/>
              <a:gd name="connsiteY3" fmla="*/ 5758610 h 6861214"/>
              <a:gd name="connsiteX4" fmla="*/ 9149933 w 9149933"/>
              <a:gd name="connsiteY4" fmla="*/ 3948513 h 6861214"/>
              <a:gd name="connsiteX5" fmla="*/ 9148042 w 9149933"/>
              <a:gd name="connsiteY5" fmla="*/ 6855655 h 6861214"/>
              <a:gd name="connsiteX6" fmla="*/ 0 w 9149933"/>
              <a:gd name="connsiteY6" fmla="*/ 6861214 h 6861214"/>
              <a:gd name="connsiteX0" fmla="*/ 0 w 9149933"/>
              <a:gd name="connsiteY0" fmla="*/ 6861214 h 6861214"/>
              <a:gd name="connsiteX1" fmla="*/ 4235 w 9149933"/>
              <a:gd name="connsiteY1" fmla="*/ 0 h 6861214"/>
              <a:gd name="connsiteX2" fmla="*/ 6114999 w 9149933"/>
              <a:gd name="connsiteY2" fmla="*/ 830 h 6861214"/>
              <a:gd name="connsiteX3" fmla="*/ 9149933 w 9149933"/>
              <a:gd name="connsiteY3" fmla="*/ 3948513 h 6861214"/>
              <a:gd name="connsiteX4" fmla="*/ 9148042 w 9149933"/>
              <a:gd name="connsiteY4" fmla="*/ 6855655 h 6861214"/>
              <a:gd name="connsiteX5" fmla="*/ 0 w 9149933"/>
              <a:gd name="connsiteY5" fmla="*/ 6861214 h 6861214"/>
              <a:gd name="connsiteX0" fmla="*/ 0 w 9148042"/>
              <a:gd name="connsiteY0" fmla="*/ 6861214 h 6861214"/>
              <a:gd name="connsiteX1" fmla="*/ 4235 w 9148042"/>
              <a:gd name="connsiteY1" fmla="*/ 0 h 6861214"/>
              <a:gd name="connsiteX2" fmla="*/ 6114999 w 9148042"/>
              <a:gd name="connsiteY2" fmla="*/ 830 h 6861214"/>
              <a:gd name="connsiteX3" fmla="*/ 9148042 w 9148042"/>
              <a:gd name="connsiteY3" fmla="*/ 6855655 h 6861214"/>
              <a:gd name="connsiteX4" fmla="*/ 0 w 9148042"/>
              <a:gd name="connsiteY4" fmla="*/ 6861214 h 6861214"/>
              <a:gd name="connsiteX0" fmla="*/ 0 w 6114999"/>
              <a:gd name="connsiteY0" fmla="*/ 6861214 h 6861214"/>
              <a:gd name="connsiteX1" fmla="*/ 4235 w 6114999"/>
              <a:gd name="connsiteY1" fmla="*/ 0 h 6861214"/>
              <a:gd name="connsiteX2" fmla="*/ 6114999 w 6114999"/>
              <a:gd name="connsiteY2" fmla="*/ 830 h 6861214"/>
              <a:gd name="connsiteX3" fmla="*/ 999441 w 6114999"/>
              <a:gd name="connsiteY3" fmla="*/ 2915607 h 6861214"/>
              <a:gd name="connsiteX4" fmla="*/ 0 w 6114999"/>
              <a:gd name="connsiteY4" fmla="*/ 6861214 h 6861214"/>
              <a:gd name="connsiteX0" fmla="*/ 0 w 1173925"/>
              <a:gd name="connsiteY0" fmla="*/ 6869655 h 6869655"/>
              <a:gd name="connsiteX1" fmla="*/ 4235 w 1173925"/>
              <a:gd name="connsiteY1" fmla="*/ 8441 h 6869655"/>
              <a:gd name="connsiteX2" fmla="*/ 1173925 w 1173925"/>
              <a:gd name="connsiteY2" fmla="*/ 0 h 6869655"/>
              <a:gd name="connsiteX3" fmla="*/ 999441 w 1173925"/>
              <a:gd name="connsiteY3" fmla="*/ 2924048 h 6869655"/>
              <a:gd name="connsiteX4" fmla="*/ 0 w 1173925"/>
              <a:gd name="connsiteY4" fmla="*/ 6869655 h 6869655"/>
              <a:gd name="connsiteX0" fmla="*/ 0 w 1173925"/>
              <a:gd name="connsiteY0" fmla="*/ 6869655 h 6869655"/>
              <a:gd name="connsiteX1" fmla="*/ 4235 w 1173925"/>
              <a:gd name="connsiteY1" fmla="*/ 8441 h 6869655"/>
              <a:gd name="connsiteX2" fmla="*/ 1173925 w 1173925"/>
              <a:gd name="connsiteY2" fmla="*/ 0 h 6869655"/>
              <a:gd name="connsiteX3" fmla="*/ 999441 w 1173925"/>
              <a:gd name="connsiteY3" fmla="*/ 2924048 h 6869655"/>
              <a:gd name="connsiteX4" fmla="*/ 0 w 1173925"/>
              <a:gd name="connsiteY4" fmla="*/ 6869655 h 6869655"/>
              <a:gd name="connsiteX0" fmla="*/ 0 w 1183195"/>
              <a:gd name="connsiteY0" fmla="*/ 4570521 h 4570521"/>
              <a:gd name="connsiteX1" fmla="*/ 13505 w 1183195"/>
              <a:gd name="connsiteY1" fmla="*/ 8441 h 4570521"/>
              <a:gd name="connsiteX2" fmla="*/ 1183195 w 1183195"/>
              <a:gd name="connsiteY2" fmla="*/ 0 h 4570521"/>
              <a:gd name="connsiteX3" fmla="*/ 1008711 w 1183195"/>
              <a:gd name="connsiteY3" fmla="*/ 2924048 h 4570521"/>
              <a:gd name="connsiteX4" fmla="*/ 0 w 1183195"/>
              <a:gd name="connsiteY4" fmla="*/ 4570521 h 4570521"/>
              <a:gd name="connsiteX0" fmla="*/ 0 w 1183195"/>
              <a:gd name="connsiteY0" fmla="*/ 4570521 h 4570521"/>
              <a:gd name="connsiteX1" fmla="*/ 13505 w 1183195"/>
              <a:gd name="connsiteY1" fmla="*/ 8441 h 4570521"/>
              <a:gd name="connsiteX2" fmla="*/ 1183195 w 1183195"/>
              <a:gd name="connsiteY2" fmla="*/ 0 h 4570521"/>
              <a:gd name="connsiteX3" fmla="*/ 1008711 w 1183195"/>
              <a:gd name="connsiteY3" fmla="*/ 2924048 h 4570521"/>
              <a:gd name="connsiteX4" fmla="*/ 0 w 1183195"/>
              <a:gd name="connsiteY4" fmla="*/ 4570521 h 4570521"/>
              <a:gd name="connsiteX0" fmla="*/ 0 w 1183195"/>
              <a:gd name="connsiteY0" fmla="*/ 2095244 h 2924048"/>
              <a:gd name="connsiteX1" fmla="*/ 13505 w 1183195"/>
              <a:gd name="connsiteY1" fmla="*/ 8441 h 2924048"/>
              <a:gd name="connsiteX2" fmla="*/ 1183195 w 1183195"/>
              <a:gd name="connsiteY2" fmla="*/ 0 h 2924048"/>
              <a:gd name="connsiteX3" fmla="*/ 1008711 w 1183195"/>
              <a:gd name="connsiteY3" fmla="*/ 2924048 h 2924048"/>
              <a:gd name="connsiteX4" fmla="*/ 0 w 1183195"/>
              <a:gd name="connsiteY4" fmla="*/ 2095244 h 2924048"/>
              <a:gd name="connsiteX0" fmla="*/ 0 w 1183195"/>
              <a:gd name="connsiteY0" fmla="*/ 2095244 h 2136039"/>
              <a:gd name="connsiteX1" fmla="*/ 13505 w 1183195"/>
              <a:gd name="connsiteY1" fmla="*/ 8441 h 2136039"/>
              <a:gd name="connsiteX2" fmla="*/ 1183195 w 1183195"/>
              <a:gd name="connsiteY2" fmla="*/ 0 h 2136039"/>
              <a:gd name="connsiteX3" fmla="*/ 1036522 w 1183195"/>
              <a:gd name="connsiteY3" fmla="*/ 2136039 h 2136039"/>
              <a:gd name="connsiteX4" fmla="*/ 0 w 1183195"/>
              <a:gd name="connsiteY4" fmla="*/ 2095244 h 2136039"/>
              <a:gd name="connsiteX0" fmla="*/ 0 w 1183195"/>
              <a:gd name="connsiteY0" fmla="*/ 1585356 h 2136039"/>
              <a:gd name="connsiteX1" fmla="*/ 13505 w 1183195"/>
              <a:gd name="connsiteY1" fmla="*/ 8441 h 2136039"/>
              <a:gd name="connsiteX2" fmla="*/ 1183195 w 1183195"/>
              <a:gd name="connsiteY2" fmla="*/ 0 h 2136039"/>
              <a:gd name="connsiteX3" fmla="*/ 1036522 w 1183195"/>
              <a:gd name="connsiteY3" fmla="*/ 2136039 h 2136039"/>
              <a:gd name="connsiteX4" fmla="*/ 0 w 1183195"/>
              <a:gd name="connsiteY4" fmla="*/ 1585356 h 2136039"/>
              <a:gd name="connsiteX0" fmla="*/ 0 w 1174123"/>
              <a:gd name="connsiteY0" fmla="*/ 2655785 h 2655785"/>
              <a:gd name="connsiteX1" fmla="*/ 4433 w 1174123"/>
              <a:gd name="connsiteY1" fmla="*/ 8441 h 2655785"/>
              <a:gd name="connsiteX2" fmla="*/ 1174123 w 1174123"/>
              <a:gd name="connsiteY2" fmla="*/ 0 h 2655785"/>
              <a:gd name="connsiteX3" fmla="*/ 1027450 w 1174123"/>
              <a:gd name="connsiteY3" fmla="*/ 2136039 h 2655785"/>
              <a:gd name="connsiteX4" fmla="*/ 0 w 1174123"/>
              <a:gd name="connsiteY4" fmla="*/ 2655785 h 2655785"/>
              <a:gd name="connsiteX0" fmla="*/ 0 w 1174123"/>
              <a:gd name="connsiteY0" fmla="*/ 2655785 h 3696324"/>
              <a:gd name="connsiteX1" fmla="*/ 4433 w 1174123"/>
              <a:gd name="connsiteY1" fmla="*/ 8441 h 3696324"/>
              <a:gd name="connsiteX2" fmla="*/ 1174123 w 1174123"/>
              <a:gd name="connsiteY2" fmla="*/ 0 h 3696324"/>
              <a:gd name="connsiteX3" fmla="*/ 936736 w 1174123"/>
              <a:gd name="connsiteY3" fmla="*/ 3696324 h 3696324"/>
              <a:gd name="connsiteX4" fmla="*/ 0 w 1174123"/>
              <a:gd name="connsiteY4" fmla="*/ 2655785 h 3696324"/>
              <a:gd name="connsiteX0" fmla="*/ 0 w 1183194"/>
              <a:gd name="connsiteY0" fmla="*/ 1957285 h 3696324"/>
              <a:gd name="connsiteX1" fmla="*/ 13504 w 1183194"/>
              <a:gd name="connsiteY1" fmla="*/ 8441 h 3696324"/>
              <a:gd name="connsiteX2" fmla="*/ 1183194 w 1183194"/>
              <a:gd name="connsiteY2" fmla="*/ 0 h 3696324"/>
              <a:gd name="connsiteX3" fmla="*/ 945807 w 1183194"/>
              <a:gd name="connsiteY3" fmla="*/ 3696324 h 3696324"/>
              <a:gd name="connsiteX4" fmla="*/ 0 w 1183194"/>
              <a:gd name="connsiteY4" fmla="*/ 1957285 h 3696324"/>
              <a:gd name="connsiteX0" fmla="*/ 0 w 1183194"/>
              <a:gd name="connsiteY0" fmla="*/ 1957285 h 2979681"/>
              <a:gd name="connsiteX1" fmla="*/ 13504 w 1183194"/>
              <a:gd name="connsiteY1" fmla="*/ 8441 h 2979681"/>
              <a:gd name="connsiteX2" fmla="*/ 1183194 w 1183194"/>
              <a:gd name="connsiteY2" fmla="*/ 0 h 2979681"/>
              <a:gd name="connsiteX3" fmla="*/ 991164 w 1183194"/>
              <a:gd name="connsiteY3" fmla="*/ 2979681 h 2979681"/>
              <a:gd name="connsiteX4" fmla="*/ 0 w 1183194"/>
              <a:gd name="connsiteY4" fmla="*/ 1957285 h 2979681"/>
              <a:gd name="connsiteX0" fmla="*/ 0 w 1183194"/>
              <a:gd name="connsiteY0" fmla="*/ 2311071 h 2979681"/>
              <a:gd name="connsiteX1" fmla="*/ 13504 w 1183194"/>
              <a:gd name="connsiteY1" fmla="*/ 8441 h 2979681"/>
              <a:gd name="connsiteX2" fmla="*/ 1183194 w 1183194"/>
              <a:gd name="connsiteY2" fmla="*/ 0 h 2979681"/>
              <a:gd name="connsiteX3" fmla="*/ 991164 w 1183194"/>
              <a:gd name="connsiteY3" fmla="*/ 2979681 h 2979681"/>
              <a:gd name="connsiteX4" fmla="*/ 0 w 1183194"/>
              <a:gd name="connsiteY4" fmla="*/ 2311071 h 2979681"/>
              <a:gd name="connsiteX0" fmla="*/ 0 w 1183194"/>
              <a:gd name="connsiteY0" fmla="*/ 3272643 h 3272643"/>
              <a:gd name="connsiteX1" fmla="*/ 13504 w 1183194"/>
              <a:gd name="connsiteY1" fmla="*/ 8441 h 3272643"/>
              <a:gd name="connsiteX2" fmla="*/ 1183194 w 1183194"/>
              <a:gd name="connsiteY2" fmla="*/ 0 h 3272643"/>
              <a:gd name="connsiteX3" fmla="*/ 991164 w 1183194"/>
              <a:gd name="connsiteY3" fmla="*/ 2979681 h 3272643"/>
              <a:gd name="connsiteX4" fmla="*/ 0 w 1183194"/>
              <a:gd name="connsiteY4" fmla="*/ 3272643 h 3272643"/>
              <a:gd name="connsiteX0" fmla="*/ 0 w 1183194"/>
              <a:gd name="connsiteY0" fmla="*/ 3272643 h 3272643"/>
              <a:gd name="connsiteX1" fmla="*/ 13504 w 1183194"/>
              <a:gd name="connsiteY1" fmla="*/ 8441 h 3272643"/>
              <a:gd name="connsiteX2" fmla="*/ 1183194 w 1183194"/>
              <a:gd name="connsiteY2" fmla="*/ 0 h 3272643"/>
              <a:gd name="connsiteX3" fmla="*/ 973021 w 1183194"/>
              <a:gd name="connsiteY3" fmla="*/ 3260895 h 3272643"/>
              <a:gd name="connsiteX4" fmla="*/ 0 w 1183194"/>
              <a:gd name="connsiteY4" fmla="*/ 3272643 h 3272643"/>
              <a:gd name="connsiteX0" fmla="*/ 0 w 1137837"/>
              <a:gd name="connsiteY0" fmla="*/ 3264202 h 3264202"/>
              <a:gd name="connsiteX1" fmla="*/ 13504 w 1137837"/>
              <a:gd name="connsiteY1" fmla="*/ 0 h 3264202"/>
              <a:gd name="connsiteX2" fmla="*/ 1137837 w 1137837"/>
              <a:gd name="connsiteY2" fmla="*/ 608416 h 3264202"/>
              <a:gd name="connsiteX3" fmla="*/ 973021 w 1137837"/>
              <a:gd name="connsiteY3" fmla="*/ 3252454 h 3264202"/>
              <a:gd name="connsiteX4" fmla="*/ 0 w 1137837"/>
              <a:gd name="connsiteY4" fmla="*/ 3264202 h 3264202"/>
              <a:gd name="connsiteX0" fmla="*/ 0 w 1137837"/>
              <a:gd name="connsiteY0" fmla="*/ 3871988 h 3871988"/>
              <a:gd name="connsiteX1" fmla="*/ 4433 w 1137837"/>
              <a:gd name="connsiteY1" fmla="*/ 0 h 3871988"/>
              <a:gd name="connsiteX2" fmla="*/ 1137837 w 1137837"/>
              <a:gd name="connsiteY2" fmla="*/ 1216202 h 3871988"/>
              <a:gd name="connsiteX3" fmla="*/ 973021 w 1137837"/>
              <a:gd name="connsiteY3" fmla="*/ 3860240 h 3871988"/>
              <a:gd name="connsiteX4" fmla="*/ 0 w 1137837"/>
              <a:gd name="connsiteY4" fmla="*/ 3871988 h 3871988"/>
              <a:gd name="connsiteX0" fmla="*/ 0 w 1183194"/>
              <a:gd name="connsiteY0" fmla="*/ 3871988 h 3871988"/>
              <a:gd name="connsiteX1" fmla="*/ 4433 w 1183194"/>
              <a:gd name="connsiteY1" fmla="*/ 0 h 3871988"/>
              <a:gd name="connsiteX2" fmla="*/ 1183194 w 1183194"/>
              <a:gd name="connsiteY2" fmla="*/ 735416 h 3871988"/>
              <a:gd name="connsiteX3" fmla="*/ 973021 w 1183194"/>
              <a:gd name="connsiteY3" fmla="*/ 3860240 h 3871988"/>
              <a:gd name="connsiteX4" fmla="*/ 0 w 1183194"/>
              <a:gd name="connsiteY4" fmla="*/ 3871988 h 3871988"/>
              <a:gd name="connsiteX0" fmla="*/ 0 w 1183194"/>
              <a:gd name="connsiteY0" fmla="*/ 3871988 h 3871988"/>
              <a:gd name="connsiteX1" fmla="*/ 4433 w 1183194"/>
              <a:gd name="connsiteY1" fmla="*/ 0 h 3871988"/>
              <a:gd name="connsiteX2" fmla="*/ 1183194 w 1183194"/>
              <a:gd name="connsiteY2" fmla="*/ 735416 h 3871988"/>
              <a:gd name="connsiteX3" fmla="*/ 957146 w 1183194"/>
              <a:gd name="connsiteY3" fmla="*/ 3857065 h 3871988"/>
              <a:gd name="connsiteX4" fmla="*/ 0 w 1183194"/>
              <a:gd name="connsiteY4" fmla="*/ 3871988 h 3871988"/>
              <a:gd name="connsiteX0" fmla="*/ 0 w 1180019"/>
              <a:gd name="connsiteY0" fmla="*/ 3881513 h 3881513"/>
              <a:gd name="connsiteX1" fmla="*/ 1258 w 1180019"/>
              <a:gd name="connsiteY1" fmla="*/ 0 h 3881513"/>
              <a:gd name="connsiteX2" fmla="*/ 1180019 w 1180019"/>
              <a:gd name="connsiteY2" fmla="*/ 735416 h 3881513"/>
              <a:gd name="connsiteX3" fmla="*/ 953971 w 1180019"/>
              <a:gd name="connsiteY3" fmla="*/ 3857065 h 3881513"/>
              <a:gd name="connsiteX4" fmla="*/ 0 w 1180019"/>
              <a:gd name="connsiteY4" fmla="*/ 3881513 h 3881513"/>
              <a:gd name="connsiteX0" fmla="*/ 2155 w 1178999"/>
              <a:gd name="connsiteY0" fmla="*/ 3856113 h 3857065"/>
              <a:gd name="connsiteX1" fmla="*/ 238 w 1178999"/>
              <a:gd name="connsiteY1" fmla="*/ 0 h 3857065"/>
              <a:gd name="connsiteX2" fmla="*/ 1178999 w 1178999"/>
              <a:gd name="connsiteY2" fmla="*/ 735416 h 3857065"/>
              <a:gd name="connsiteX3" fmla="*/ 952951 w 1178999"/>
              <a:gd name="connsiteY3" fmla="*/ 3857065 h 3857065"/>
              <a:gd name="connsiteX4" fmla="*/ 2155 w 1178999"/>
              <a:gd name="connsiteY4" fmla="*/ 3856113 h 3857065"/>
              <a:gd name="connsiteX0" fmla="*/ 2155 w 1185349"/>
              <a:gd name="connsiteY0" fmla="*/ 3856113 h 3857065"/>
              <a:gd name="connsiteX1" fmla="*/ 238 w 1185349"/>
              <a:gd name="connsiteY1" fmla="*/ 0 h 3857065"/>
              <a:gd name="connsiteX2" fmla="*/ 1185349 w 1185349"/>
              <a:gd name="connsiteY2" fmla="*/ 738591 h 3857065"/>
              <a:gd name="connsiteX3" fmla="*/ 952951 w 1185349"/>
              <a:gd name="connsiteY3" fmla="*/ 3857065 h 3857065"/>
              <a:gd name="connsiteX4" fmla="*/ 2155 w 1185349"/>
              <a:gd name="connsiteY4" fmla="*/ 3856113 h 3857065"/>
              <a:gd name="connsiteX0" fmla="*/ 2155 w 1125024"/>
              <a:gd name="connsiteY0" fmla="*/ 3856113 h 3857065"/>
              <a:gd name="connsiteX1" fmla="*/ 238 w 1125024"/>
              <a:gd name="connsiteY1" fmla="*/ 0 h 3857065"/>
              <a:gd name="connsiteX2" fmla="*/ 1125024 w 1125024"/>
              <a:gd name="connsiteY2" fmla="*/ 776691 h 3857065"/>
              <a:gd name="connsiteX3" fmla="*/ 952951 w 1125024"/>
              <a:gd name="connsiteY3" fmla="*/ 3857065 h 3857065"/>
              <a:gd name="connsiteX4" fmla="*/ 2155 w 1125024"/>
              <a:gd name="connsiteY4" fmla="*/ 3856113 h 3857065"/>
              <a:gd name="connsiteX0" fmla="*/ 2155 w 1182174"/>
              <a:gd name="connsiteY0" fmla="*/ 3856113 h 3857065"/>
              <a:gd name="connsiteX1" fmla="*/ 238 w 1182174"/>
              <a:gd name="connsiteY1" fmla="*/ 0 h 3857065"/>
              <a:gd name="connsiteX2" fmla="*/ 1182174 w 1182174"/>
              <a:gd name="connsiteY2" fmla="*/ 735416 h 3857065"/>
              <a:gd name="connsiteX3" fmla="*/ 952951 w 1182174"/>
              <a:gd name="connsiteY3" fmla="*/ 3857065 h 3857065"/>
              <a:gd name="connsiteX4" fmla="*/ 2155 w 1182174"/>
              <a:gd name="connsiteY4" fmla="*/ 3856113 h 3857065"/>
              <a:gd name="connsiteX0" fmla="*/ 2155 w 1182174"/>
              <a:gd name="connsiteY0" fmla="*/ 3856113 h 3857065"/>
              <a:gd name="connsiteX1" fmla="*/ 238 w 1182174"/>
              <a:gd name="connsiteY1" fmla="*/ 0 h 3857065"/>
              <a:gd name="connsiteX2" fmla="*/ 1182174 w 1182174"/>
              <a:gd name="connsiteY2" fmla="*/ 735416 h 3857065"/>
              <a:gd name="connsiteX3" fmla="*/ 956126 w 1182174"/>
              <a:gd name="connsiteY3" fmla="*/ 3857065 h 3857065"/>
              <a:gd name="connsiteX4" fmla="*/ 2155 w 1182174"/>
              <a:gd name="connsiteY4" fmla="*/ 3856113 h 3857065"/>
              <a:gd name="connsiteX0" fmla="*/ 2155 w 1182174"/>
              <a:gd name="connsiteY0" fmla="*/ 3856113 h 3863415"/>
              <a:gd name="connsiteX1" fmla="*/ 238 w 1182174"/>
              <a:gd name="connsiteY1" fmla="*/ 0 h 3863415"/>
              <a:gd name="connsiteX2" fmla="*/ 1182174 w 1182174"/>
              <a:gd name="connsiteY2" fmla="*/ 735416 h 3863415"/>
              <a:gd name="connsiteX3" fmla="*/ 959301 w 1182174"/>
              <a:gd name="connsiteY3" fmla="*/ 3863415 h 3863415"/>
              <a:gd name="connsiteX4" fmla="*/ 2155 w 1182174"/>
              <a:gd name="connsiteY4" fmla="*/ 3856113 h 3863415"/>
              <a:gd name="connsiteX0" fmla="*/ 2155 w 1182174"/>
              <a:gd name="connsiteY0" fmla="*/ 3865638 h 3865638"/>
              <a:gd name="connsiteX1" fmla="*/ 238 w 1182174"/>
              <a:gd name="connsiteY1" fmla="*/ 0 h 3865638"/>
              <a:gd name="connsiteX2" fmla="*/ 1182174 w 1182174"/>
              <a:gd name="connsiteY2" fmla="*/ 735416 h 3865638"/>
              <a:gd name="connsiteX3" fmla="*/ 959301 w 1182174"/>
              <a:gd name="connsiteY3" fmla="*/ 3863415 h 3865638"/>
              <a:gd name="connsiteX4" fmla="*/ 2155 w 1182174"/>
              <a:gd name="connsiteY4" fmla="*/ 3865638 h 3865638"/>
              <a:gd name="connsiteX0" fmla="*/ 0 w 1199069"/>
              <a:gd name="connsiteY0" fmla="*/ 3859288 h 3863415"/>
              <a:gd name="connsiteX1" fmla="*/ 17133 w 1199069"/>
              <a:gd name="connsiteY1" fmla="*/ 0 h 3863415"/>
              <a:gd name="connsiteX2" fmla="*/ 1199069 w 1199069"/>
              <a:gd name="connsiteY2" fmla="*/ 735416 h 3863415"/>
              <a:gd name="connsiteX3" fmla="*/ 976196 w 1199069"/>
              <a:gd name="connsiteY3" fmla="*/ 3863415 h 3863415"/>
              <a:gd name="connsiteX4" fmla="*/ 0 w 1199069"/>
              <a:gd name="connsiteY4" fmla="*/ 3859288 h 3863415"/>
              <a:gd name="connsiteX0" fmla="*/ 0 w 1199069"/>
              <a:gd name="connsiteY0" fmla="*/ 3859288 h 3859288"/>
              <a:gd name="connsiteX1" fmla="*/ 17133 w 1199069"/>
              <a:gd name="connsiteY1" fmla="*/ 0 h 3859288"/>
              <a:gd name="connsiteX2" fmla="*/ 1199069 w 1199069"/>
              <a:gd name="connsiteY2" fmla="*/ 735416 h 3859288"/>
              <a:gd name="connsiteX3" fmla="*/ 976196 w 1199069"/>
              <a:gd name="connsiteY3" fmla="*/ 3857065 h 3859288"/>
              <a:gd name="connsiteX4" fmla="*/ 0 w 1199069"/>
              <a:gd name="connsiteY4" fmla="*/ 3859288 h 3859288"/>
              <a:gd name="connsiteX0" fmla="*/ 0 w 1199069"/>
              <a:gd name="connsiteY0" fmla="*/ 3859288 h 3860240"/>
              <a:gd name="connsiteX1" fmla="*/ 17133 w 1199069"/>
              <a:gd name="connsiteY1" fmla="*/ 0 h 3860240"/>
              <a:gd name="connsiteX2" fmla="*/ 1199069 w 1199069"/>
              <a:gd name="connsiteY2" fmla="*/ 735416 h 3860240"/>
              <a:gd name="connsiteX3" fmla="*/ 976196 w 1199069"/>
              <a:gd name="connsiteY3" fmla="*/ 3860240 h 3860240"/>
              <a:gd name="connsiteX4" fmla="*/ 0 w 1199069"/>
              <a:gd name="connsiteY4" fmla="*/ 3859288 h 3860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9069" h="3860240">
                <a:moveTo>
                  <a:pt x="0" y="3859288"/>
                </a:moveTo>
                <a:cubicBezTo>
                  <a:pt x="2117" y="3256244"/>
                  <a:pt x="15721" y="2278605"/>
                  <a:pt x="17133" y="0"/>
                </a:cubicBezTo>
                <a:lnTo>
                  <a:pt x="1199069" y="735416"/>
                </a:lnTo>
                <a:lnTo>
                  <a:pt x="976196" y="3860240"/>
                </a:lnTo>
                <a:lnTo>
                  <a:pt x="0" y="3859288"/>
                </a:lnTo>
                <a:close/>
              </a:path>
            </a:pathLst>
          </a:custGeom>
          <a:noFill/>
        </p:spPr>
        <p:txBody>
          <a:bodyPr rIns="182880" anchor="t">
            <a:normAutofit/>
          </a:bodyPr>
          <a:lstStyle>
            <a:lvl1pPr marL="0" indent="0" algn="l">
              <a:buNone/>
              <a:defRPr sz="1200" b="0" i="0" baseline="0">
                <a:solidFill>
                  <a:srgbClr val="FFFFFF"/>
                </a:solidFill>
                <a:latin typeface="+mn-lt"/>
              </a:defRPr>
            </a:lvl1pPr>
          </a:lstStyle>
          <a:p>
            <a:r>
              <a:rPr lang="en-US" dirty="0" err="1" smtClean="0"/>
              <a:t>Inserte</a:t>
            </a:r>
            <a:r>
              <a:rPr lang="en-US" dirty="0" smtClean="0"/>
              <a:t> </a:t>
            </a:r>
            <a:r>
              <a:rPr lang="en-US" dirty="0" err="1" smtClean="0"/>
              <a:t>una</a:t>
            </a:r>
            <a:r>
              <a:rPr lang="en-US" dirty="0" smtClean="0"/>
              <a:t> </a:t>
            </a:r>
            <a:r>
              <a:rPr lang="en-US" dirty="0" err="1" smtClean="0"/>
              <a:t>fotografía</a:t>
            </a:r>
            <a:endParaRPr lang="en-US" dirty="0"/>
          </a:p>
        </p:txBody>
      </p:sp>
      <p:sp>
        <p:nvSpPr>
          <p:cNvPr id="20" name="Marcador de contenido 8"/>
          <p:cNvSpPr>
            <a:spLocks noGrp="1"/>
          </p:cNvSpPr>
          <p:nvPr>
            <p:ph sz="quarter" idx="20"/>
          </p:nvPr>
        </p:nvSpPr>
        <p:spPr>
          <a:xfrm>
            <a:off x="1975306" y="1318998"/>
            <a:ext cx="3264354" cy="4525963"/>
          </a:xfrm>
        </p:spPr>
        <p:txBody>
          <a:bodyPr/>
          <a:lstStyle/>
          <a:p>
            <a:pPr lvl="0"/>
            <a:r>
              <a:rPr lang="es-ES_tradnl" dirty="0" smtClean="0"/>
              <a:t>Haga clic para modificar el estilo de texto del patrón</a:t>
            </a:r>
          </a:p>
          <a:p>
            <a:pPr lvl="1"/>
            <a:r>
              <a:rPr lang="es-ES_tradnl" dirty="0" smtClean="0"/>
              <a:t>Segundo nivel</a:t>
            </a:r>
          </a:p>
          <a:p>
            <a:pPr lvl="2"/>
            <a:r>
              <a:rPr lang="es-ES_tradnl" dirty="0" smtClean="0"/>
              <a:t>Tercer nivel</a:t>
            </a:r>
          </a:p>
          <a:p>
            <a:pPr lvl="3"/>
            <a:r>
              <a:rPr lang="es-ES_tradnl" dirty="0" smtClean="0"/>
              <a:t>Cuarto nivel</a:t>
            </a:r>
          </a:p>
          <a:p>
            <a:pPr lvl="4"/>
            <a:r>
              <a:rPr lang="es-ES_tradnl" dirty="0" smtClean="0"/>
              <a:t>Quinto nivel</a:t>
            </a:r>
            <a:endParaRPr lang="es-ES" dirty="0"/>
          </a:p>
        </p:txBody>
      </p:sp>
    </p:spTree>
    <p:extLst>
      <p:ext uri="{BB962C8B-B14F-4D97-AF65-F5344CB8AC3E}">
        <p14:creationId xmlns:p14="http://schemas.microsoft.com/office/powerpoint/2010/main" val="17697293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ierre">
    <p:spTree>
      <p:nvGrpSpPr>
        <p:cNvPr id="1" name=""/>
        <p:cNvGrpSpPr/>
        <p:nvPr/>
      </p:nvGrpSpPr>
      <p:grpSpPr>
        <a:xfrm>
          <a:off x="0" y="0"/>
          <a:ext cx="0" cy="0"/>
          <a:chOff x="0" y="0"/>
          <a:chExt cx="0" cy="0"/>
        </a:xfrm>
      </p:grpSpPr>
      <p:sp>
        <p:nvSpPr>
          <p:cNvPr id="4" name="Marcador de fecha 3"/>
          <p:cNvSpPr>
            <a:spLocks noGrp="1"/>
          </p:cNvSpPr>
          <p:nvPr>
            <p:ph type="dt" sz="half" idx="10"/>
          </p:nvPr>
        </p:nvSpPr>
        <p:spPr/>
        <p:txBody>
          <a:bodyPr/>
          <a:lstStyle/>
          <a:p>
            <a:fld id="{60CE52BA-9513-7846-BC4C-C22C60DF7322}" type="datetimeFigureOut">
              <a:rPr lang="es-ES" smtClean="0"/>
              <a:t>20/11/17</a:t>
            </a:fld>
            <a:endParaRPr lang="es-ES" dirty="0"/>
          </a:p>
        </p:txBody>
      </p:sp>
      <p:sp>
        <p:nvSpPr>
          <p:cNvPr id="5" name="Marcador de pie de página 4"/>
          <p:cNvSpPr>
            <a:spLocks noGrp="1"/>
          </p:cNvSpPr>
          <p:nvPr>
            <p:ph type="ftr" sz="quarter" idx="11"/>
          </p:nvPr>
        </p:nvSpPr>
        <p:spPr/>
        <p:txBody>
          <a:bodyPr/>
          <a:lstStyle/>
          <a:p>
            <a:endParaRPr lang="es-ES" dirty="0"/>
          </a:p>
        </p:txBody>
      </p:sp>
      <p:sp>
        <p:nvSpPr>
          <p:cNvPr id="6" name="Marcador de número de diapositiva 5"/>
          <p:cNvSpPr>
            <a:spLocks noGrp="1"/>
          </p:cNvSpPr>
          <p:nvPr>
            <p:ph type="sldNum" sz="quarter" idx="12"/>
          </p:nvPr>
        </p:nvSpPr>
        <p:spPr/>
        <p:txBody>
          <a:bodyPr/>
          <a:lstStyle/>
          <a:p>
            <a:fld id="{C39EFDD2-09CE-414A-A648-F01749D41BEC}" type="slidenum">
              <a:rPr lang="es-ES" smtClean="0"/>
              <a:t>‹Nr.›</a:t>
            </a:fld>
            <a:endParaRPr lang="es-ES"/>
          </a:p>
        </p:txBody>
      </p:sp>
      <p:sp>
        <p:nvSpPr>
          <p:cNvPr id="13" name="Rectángulo 12"/>
          <p:cNvSpPr/>
          <p:nvPr userDrawn="1"/>
        </p:nvSpPr>
        <p:spPr>
          <a:xfrm>
            <a:off x="0" y="0"/>
            <a:ext cx="9144000" cy="6858000"/>
          </a:xfrm>
          <a:prstGeom prst="rect">
            <a:avLst/>
          </a:prstGeom>
          <a:solidFill>
            <a:srgbClr val="82BC4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CuadroTexto 14"/>
          <p:cNvSpPr txBox="1"/>
          <p:nvPr userDrawn="1"/>
        </p:nvSpPr>
        <p:spPr>
          <a:xfrm>
            <a:off x="6311060" y="6039668"/>
            <a:ext cx="1628977" cy="307777"/>
          </a:xfrm>
          <a:prstGeom prst="rect">
            <a:avLst/>
          </a:prstGeom>
          <a:noFill/>
        </p:spPr>
        <p:txBody>
          <a:bodyPr wrap="square" rtlCol="0" anchor="ctr">
            <a:spAutoFit/>
          </a:bodyPr>
          <a:lstStyle/>
          <a:p>
            <a:pPr algn="l"/>
            <a:r>
              <a:rPr lang="es-ES" sz="1400" b="0" u="none" dirty="0" err="1" smtClean="0">
                <a:solidFill>
                  <a:schemeClr val="bg1"/>
                </a:solidFill>
              </a:rPr>
              <a:t>www.uam.es</a:t>
            </a:r>
            <a:endParaRPr lang="es-ES" sz="1400" b="0" u="none" dirty="0">
              <a:solidFill>
                <a:schemeClr val="bg1"/>
              </a:solidFill>
            </a:endParaRPr>
          </a:p>
        </p:txBody>
      </p:sp>
      <p:pic>
        <p:nvPicPr>
          <p:cNvPr id="3" name="Imagen 2"/>
          <p:cNvPicPr>
            <a:picLocks noChangeAspect="1"/>
          </p:cNvPicPr>
          <p:nvPr userDrawn="1"/>
        </p:nvPicPr>
        <p:blipFill>
          <a:blip r:embed="rId2"/>
          <a:stretch>
            <a:fillRect/>
          </a:stretch>
        </p:blipFill>
        <p:spPr>
          <a:xfrm>
            <a:off x="7731437" y="6119418"/>
            <a:ext cx="933142" cy="194985"/>
          </a:xfrm>
          <a:prstGeom prst="rect">
            <a:avLst/>
          </a:prstGeom>
        </p:spPr>
      </p:pic>
      <p:sp>
        <p:nvSpPr>
          <p:cNvPr id="9" name="Título 8"/>
          <p:cNvSpPr>
            <a:spLocks noGrp="1"/>
          </p:cNvSpPr>
          <p:nvPr>
            <p:ph type="title" hasCustomPrompt="1"/>
          </p:nvPr>
        </p:nvSpPr>
        <p:spPr>
          <a:xfrm>
            <a:off x="1084644" y="2640797"/>
            <a:ext cx="3017804" cy="798300"/>
          </a:xfrm>
        </p:spPr>
        <p:txBody>
          <a:bodyPr anchor="ctr">
            <a:normAutofit/>
          </a:bodyPr>
          <a:lstStyle>
            <a:lvl1pPr>
              <a:defRPr sz="3000" b="0">
                <a:solidFill>
                  <a:schemeClr val="bg1"/>
                </a:solidFill>
              </a:defRPr>
            </a:lvl1pPr>
          </a:lstStyle>
          <a:p>
            <a:r>
              <a:rPr lang="es-ES" dirty="0" smtClean="0"/>
              <a:t>¡Gracias!</a:t>
            </a:r>
            <a:endParaRPr lang="es-ES" dirty="0"/>
          </a:p>
        </p:txBody>
      </p:sp>
      <p:sp>
        <p:nvSpPr>
          <p:cNvPr id="17" name="Marcador de texto 20"/>
          <p:cNvSpPr>
            <a:spLocks noGrp="1"/>
          </p:cNvSpPr>
          <p:nvPr>
            <p:ph type="body" sz="quarter" idx="14" hasCustomPrompt="1"/>
          </p:nvPr>
        </p:nvSpPr>
        <p:spPr>
          <a:xfrm>
            <a:off x="1084643" y="4159390"/>
            <a:ext cx="3017805" cy="1476834"/>
          </a:xfrm>
        </p:spPr>
        <p:txBody>
          <a:bodyPr numCol="1" spcCol="360000" anchor="t">
            <a:normAutofit/>
          </a:bodyPr>
          <a:lstStyle>
            <a:lvl1pPr marL="0" indent="0" algn="l" rtl="0">
              <a:lnSpc>
                <a:spcPct val="110000"/>
              </a:lnSpc>
              <a:spcBef>
                <a:spcPts val="0"/>
              </a:spcBef>
              <a:buNone/>
              <a:defRPr sz="1200" baseline="0">
                <a:solidFill>
                  <a:srgbClr val="FFFFFF"/>
                </a:solidFill>
              </a:defRPr>
            </a:lvl1pPr>
          </a:lstStyle>
          <a:p>
            <a:pPr algn="l" rtl="0">
              <a:lnSpc>
                <a:spcPct val="110000"/>
              </a:lnSpc>
            </a:pPr>
            <a:r>
              <a:rPr lang="es-ES_tradnl" sz="1200" b="0" i="0" u="none" strike="noStrike" kern="1200" baseline="0" dirty="0" smtClean="0">
                <a:solidFill>
                  <a:srgbClr val="FFFFFF"/>
                </a:solidFill>
                <a:latin typeface="+mn-lt"/>
                <a:ea typeface="+mn-ea"/>
                <a:cs typeface="+mn-cs"/>
              </a:rPr>
              <a:t>Dirección 1</a:t>
            </a:r>
            <a:br>
              <a:rPr lang="es-ES_tradnl" sz="1200" b="0" i="0" u="none" strike="noStrike" kern="1200" baseline="0" dirty="0" smtClean="0">
                <a:solidFill>
                  <a:srgbClr val="FFFFFF"/>
                </a:solidFill>
                <a:latin typeface="+mn-lt"/>
                <a:ea typeface="+mn-ea"/>
                <a:cs typeface="+mn-cs"/>
              </a:rPr>
            </a:br>
            <a:r>
              <a:rPr lang="es-ES_tradnl" sz="1200" b="0" i="0" u="none" strike="noStrike" kern="1200" baseline="0" dirty="0" smtClean="0">
                <a:solidFill>
                  <a:srgbClr val="FFFFFF"/>
                </a:solidFill>
                <a:latin typeface="+mn-lt"/>
                <a:ea typeface="+mn-ea"/>
                <a:cs typeface="+mn-cs"/>
              </a:rPr>
              <a:t>Ciudad Universitaria de </a:t>
            </a:r>
            <a:r>
              <a:rPr lang="es-ES_tradnl" sz="1200" b="0" i="0" u="none" strike="noStrike" kern="1200" baseline="0" dirty="0" err="1" smtClean="0">
                <a:solidFill>
                  <a:srgbClr val="FFFFFF"/>
                </a:solidFill>
                <a:latin typeface="+mn-lt"/>
                <a:ea typeface="+mn-ea"/>
                <a:cs typeface="+mn-cs"/>
              </a:rPr>
              <a:t>Cantoblanco</a:t>
            </a:r>
            <a:r>
              <a:rPr lang="es-ES_tradnl" sz="1200" b="0" i="0" u="none" strike="noStrike" kern="1200" baseline="0" dirty="0" smtClean="0">
                <a:solidFill>
                  <a:srgbClr val="FFFFFF"/>
                </a:solidFill>
                <a:latin typeface="+mn-lt"/>
                <a:ea typeface="+mn-ea"/>
                <a:cs typeface="+mn-cs"/>
              </a:rPr>
              <a:t/>
            </a:r>
            <a:br>
              <a:rPr lang="es-ES_tradnl" sz="1200" b="0" i="0" u="none" strike="noStrike" kern="1200" baseline="0" dirty="0" smtClean="0">
                <a:solidFill>
                  <a:srgbClr val="FFFFFF"/>
                </a:solidFill>
                <a:latin typeface="+mn-lt"/>
                <a:ea typeface="+mn-ea"/>
                <a:cs typeface="+mn-cs"/>
              </a:rPr>
            </a:br>
            <a:r>
              <a:rPr lang="es-ES_tradnl" sz="1200" b="0" i="0" u="none" strike="noStrike" kern="1200" baseline="0" dirty="0" smtClean="0">
                <a:solidFill>
                  <a:srgbClr val="FFFFFF"/>
                </a:solidFill>
                <a:latin typeface="+mn-lt"/>
                <a:ea typeface="+mn-ea"/>
                <a:cs typeface="+mn-cs"/>
              </a:rPr>
              <a:t>28049 Madrid</a:t>
            </a:r>
            <a:br>
              <a:rPr lang="es-ES_tradnl" sz="1200" b="0" i="0" u="none" strike="noStrike" kern="1200" baseline="0" dirty="0" smtClean="0">
                <a:solidFill>
                  <a:srgbClr val="FFFFFF"/>
                </a:solidFill>
                <a:latin typeface="+mn-lt"/>
                <a:ea typeface="+mn-ea"/>
                <a:cs typeface="+mn-cs"/>
              </a:rPr>
            </a:br>
            <a:r>
              <a:rPr lang="es-ES_tradnl" sz="1200" b="0" i="0" u="none" strike="noStrike" kern="1200" baseline="0" dirty="0" smtClean="0">
                <a:solidFill>
                  <a:srgbClr val="FFFFFF"/>
                </a:solidFill>
                <a:latin typeface="+mn-lt"/>
                <a:ea typeface="+mn-ea"/>
                <a:cs typeface="+mn-cs"/>
              </a:rPr>
              <a:t>Tel.: +34 91 497 50 00</a:t>
            </a:r>
            <a:br>
              <a:rPr lang="es-ES_tradnl" sz="1200" b="0" i="0" u="none" strike="noStrike" kern="1200" baseline="0" dirty="0" smtClean="0">
                <a:solidFill>
                  <a:srgbClr val="FFFFFF"/>
                </a:solidFill>
                <a:latin typeface="+mn-lt"/>
                <a:ea typeface="+mn-ea"/>
                <a:cs typeface="+mn-cs"/>
              </a:rPr>
            </a:br>
            <a:r>
              <a:rPr lang="es-ES_tradnl" sz="1200" b="0" i="0" u="none" strike="noStrike" kern="1200" baseline="0" dirty="0" err="1" smtClean="0">
                <a:solidFill>
                  <a:srgbClr val="FFFFFF"/>
                </a:solidFill>
                <a:latin typeface="+mn-lt"/>
                <a:ea typeface="+mn-ea"/>
                <a:cs typeface="+mn-cs"/>
              </a:rPr>
              <a:t>informacion.general@uam.es</a:t>
            </a:r>
          </a:p>
          <a:p>
            <a:pPr lvl="0"/>
            <a:endParaRPr lang="es-ES_tradnl" dirty="0" smtClean="0"/>
          </a:p>
        </p:txBody>
      </p:sp>
      <p:sp>
        <p:nvSpPr>
          <p:cNvPr id="21" name="Marcador de texto 20"/>
          <p:cNvSpPr>
            <a:spLocks noGrp="1"/>
          </p:cNvSpPr>
          <p:nvPr>
            <p:ph type="body" sz="quarter" idx="15" hasCustomPrompt="1"/>
          </p:nvPr>
        </p:nvSpPr>
        <p:spPr>
          <a:xfrm>
            <a:off x="1084643" y="3439097"/>
            <a:ext cx="3017805" cy="617960"/>
          </a:xfrm>
        </p:spPr>
        <p:txBody>
          <a:bodyPr numCol="1" spcCol="360000" anchor="b">
            <a:normAutofit/>
          </a:bodyPr>
          <a:lstStyle>
            <a:lvl1pPr marL="0" indent="0" algn="l" rtl="0">
              <a:lnSpc>
                <a:spcPct val="110000"/>
              </a:lnSpc>
              <a:spcBef>
                <a:spcPts val="0"/>
              </a:spcBef>
              <a:buNone/>
              <a:defRPr sz="1800" baseline="0">
                <a:solidFill>
                  <a:srgbClr val="FFFFFF"/>
                </a:solidFill>
                <a:latin typeface="+mj-lt"/>
              </a:defRPr>
            </a:lvl1pPr>
          </a:lstStyle>
          <a:p>
            <a:pPr algn="l" rtl="0">
              <a:lnSpc>
                <a:spcPct val="110000"/>
              </a:lnSpc>
            </a:pPr>
            <a:r>
              <a:rPr lang="es-ES_tradnl" sz="1800" b="0" i="0" u="none" strike="noStrike" kern="1200" baseline="0" dirty="0" smtClean="0">
                <a:solidFill>
                  <a:srgbClr val="FFFFFF"/>
                </a:solidFill>
                <a:latin typeface="Cambria"/>
                <a:ea typeface="+mn-ea"/>
                <a:cs typeface="Cambria"/>
              </a:rPr>
              <a:t>Más información:</a:t>
            </a:r>
          </a:p>
        </p:txBody>
      </p:sp>
      <p:sp>
        <p:nvSpPr>
          <p:cNvPr id="22" name="Marcador de texto 20"/>
          <p:cNvSpPr>
            <a:spLocks noGrp="1"/>
          </p:cNvSpPr>
          <p:nvPr>
            <p:ph type="body" sz="quarter" idx="16" hasCustomPrompt="1"/>
          </p:nvPr>
        </p:nvSpPr>
        <p:spPr>
          <a:xfrm>
            <a:off x="4339676" y="4156938"/>
            <a:ext cx="3017805" cy="1479286"/>
          </a:xfrm>
        </p:spPr>
        <p:txBody>
          <a:bodyPr numCol="1" spcCol="360000" anchor="t">
            <a:normAutofit/>
          </a:bodyPr>
          <a:lstStyle>
            <a:lvl1pPr marL="0" indent="0" algn="l" rtl="0">
              <a:lnSpc>
                <a:spcPct val="110000"/>
              </a:lnSpc>
              <a:spcBef>
                <a:spcPts val="0"/>
              </a:spcBef>
              <a:buNone/>
              <a:defRPr sz="1200" baseline="0">
                <a:solidFill>
                  <a:srgbClr val="FFFFFF"/>
                </a:solidFill>
              </a:defRPr>
            </a:lvl1pPr>
          </a:lstStyle>
          <a:p>
            <a:pPr algn="l" rtl="0">
              <a:lnSpc>
                <a:spcPct val="110000"/>
              </a:lnSpc>
            </a:pPr>
            <a:r>
              <a:rPr lang="es-ES_tradnl" sz="1200" b="0" i="0" u="none" strike="noStrike" kern="1200" baseline="0" dirty="0" smtClean="0">
                <a:solidFill>
                  <a:srgbClr val="FFFFFF"/>
                </a:solidFill>
                <a:latin typeface="+mn-lt"/>
                <a:ea typeface="+mn-ea"/>
                <a:cs typeface="+mn-cs"/>
              </a:rPr>
              <a:t>Dirección 2</a:t>
            </a:r>
            <a:br>
              <a:rPr lang="es-ES_tradnl" sz="1200" b="0" i="0" u="none" strike="noStrike" kern="1200" baseline="0" dirty="0" smtClean="0">
                <a:solidFill>
                  <a:srgbClr val="FFFFFF"/>
                </a:solidFill>
                <a:latin typeface="+mn-lt"/>
                <a:ea typeface="+mn-ea"/>
                <a:cs typeface="+mn-cs"/>
              </a:rPr>
            </a:br>
            <a:r>
              <a:rPr lang="es-ES_tradnl" sz="1200" b="0" i="0" u="none" strike="noStrike" kern="1200" baseline="0" dirty="0" smtClean="0">
                <a:solidFill>
                  <a:srgbClr val="FFFFFF"/>
                </a:solidFill>
                <a:latin typeface="+mn-lt"/>
                <a:ea typeface="+mn-ea"/>
                <a:cs typeface="+mn-cs"/>
              </a:rPr>
              <a:t>Ciudad Universitaria de </a:t>
            </a:r>
            <a:r>
              <a:rPr lang="es-ES_tradnl" sz="1200" b="0" i="0" u="none" strike="noStrike" kern="1200" baseline="0" dirty="0" err="1" smtClean="0">
                <a:solidFill>
                  <a:srgbClr val="FFFFFF"/>
                </a:solidFill>
                <a:latin typeface="+mn-lt"/>
                <a:ea typeface="+mn-ea"/>
                <a:cs typeface="+mn-cs"/>
              </a:rPr>
              <a:t>Cantoblanco</a:t>
            </a:r>
            <a:r>
              <a:rPr lang="es-ES_tradnl" sz="1200" b="0" i="0" u="none" strike="noStrike" kern="1200" baseline="0" dirty="0" smtClean="0">
                <a:solidFill>
                  <a:srgbClr val="FFFFFF"/>
                </a:solidFill>
                <a:latin typeface="+mn-lt"/>
                <a:ea typeface="+mn-ea"/>
                <a:cs typeface="+mn-cs"/>
              </a:rPr>
              <a:t/>
            </a:r>
            <a:br>
              <a:rPr lang="es-ES_tradnl" sz="1200" b="0" i="0" u="none" strike="noStrike" kern="1200" baseline="0" dirty="0" smtClean="0">
                <a:solidFill>
                  <a:srgbClr val="FFFFFF"/>
                </a:solidFill>
                <a:latin typeface="+mn-lt"/>
                <a:ea typeface="+mn-ea"/>
                <a:cs typeface="+mn-cs"/>
              </a:rPr>
            </a:br>
            <a:r>
              <a:rPr lang="es-ES_tradnl" sz="1200" b="0" i="0" u="none" strike="noStrike" kern="1200" baseline="0" dirty="0" smtClean="0">
                <a:solidFill>
                  <a:srgbClr val="FFFFFF"/>
                </a:solidFill>
                <a:latin typeface="+mn-lt"/>
                <a:ea typeface="+mn-ea"/>
                <a:cs typeface="+mn-cs"/>
              </a:rPr>
              <a:t>28049 Madrid</a:t>
            </a:r>
            <a:br>
              <a:rPr lang="es-ES_tradnl" sz="1200" b="0" i="0" u="none" strike="noStrike" kern="1200" baseline="0" dirty="0" smtClean="0">
                <a:solidFill>
                  <a:srgbClr val="FFFFFF"/>
                </a:solidFill>
                <a:latin typeface="+mn-lt"/>
                <a:ea typeface="+mn-ea"/>
                <a:cs typeface="+mn-cs"/>
              </a:rPr>
            </a:br>
            <a:r>
              <a:rPr lang="es-ES_tradnl" sz="1200" b="0" i="0" u="none" strike="noStrike" kern="1200" baseline="0" dirty="0" smtClean="0">
                <a:solidFill>
                  <a:srgbClr val="FFFFFF"/>
                </a:solidFill>
                <a:latin typeface="+mn-lt"/>
                <a:ea typeface="+mn-ea"/>
                <a:cs typeface="+mn-cs"/>
              </a:rPr>
              <a:t>Tel.: +34 91 497 50 00</a:t>
            </a:r>
            <a:br>
              <a:rPr lang="es-ES_tradnl" sz="1200" b="0" i="0" u="none" strike="noStrike" kern="1200" baseline="0" dirty="0" smtClean="0">
                <a:solidFill>
                  <a:srgbClr val="FFFFFF"/>
                </a:solidFill>
                <a:latin typeface="+mn-lt"/>
                <a:ea typeface="+mn-ea"/>
                <a:cs typeface="+mn-cs"/>
              </a:rPr>
            </a:br>
            <a:r>
              <a:rPr lang="es-ES_tradnl" sz="1200" b="0" i="0" u="none" strike="noStrike" kern="1200" baseline="0" dirty="0" err="1" smtClean="0">
                <a:solidFill>
                  <a:srgbClr val="FFFFFF"/>
                </a:solidFill>
                <a:latin typeface="+mn-lt"/>
                <a:ea typeface="+mn-ea"/>
                <a:cs typeface="+mn-cs"/>
              </a:rPr>
              <a:t>informacion.general@uam.es</a:t>
            </a:r>
          </a:p>
          <a:p>
            <a:pPr lvl="0"/>
            <a:endParaRPr lang="es-ES_tradnl" dirty="0" smtClean="0"/>
          </a:p>
        </p:txBody>
      </p:sp>
      <p:pic>
        <p:nvPicPr>
          <p:cNvPr id="18" name="Imagen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18594" y="5658528"/>
            <a:ext cx="1676939" cy="1185011"/>
          </a:xfrm>
          <a:prstGeom prst="rect">
            <a:avLst/>
          </a:prstGeom>
        </p:spPr>
      </p:pic>
      <p:pic>
        <p:nvPicPr>
          <p:cNvPr id="19" name="Imagen 1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08662" y="-365185"/>
            <a:ext cx="2757498" cy="3403400"/>
          </a:xfrm>
          <a:prstGeom prst="rect">
            <a:avLst/>
          </a:prstGeom>
        </p:spPr>
      </p:pic>
    </p:spTree>
    <p:extLst>
      <p:ext uri="{BB962C8B-B14F-4D97-AF65-F5344CB8AC3E}">
        <p14:creationId xmlns:p14="http://schemas.microsoft.com/office/powerpoint/2010/main" val="9114909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ido general">
    <p:spTree>
      <p:nvGrpSpPr>
        <p:cNvPr id="1" name=""/>
        <p:cNvGrpSpPr/>
        <p:nvPr/>
      </p:nvGrpSpPr>
      <p:grpSpPr>
        <a:xfrm>
          <a:off x="0" y="0"/>
          <a:ext cx="0" cy="0"/>
          <a:chOff x="0" y="0"/>
          <a:chExt cx="0" cy="0"/>
        </a:xfrm>
      </p:grpSpPr>
      <p:sp>
        <p:nvSpPr>
          <p:cNvPr id="4" name="Marcador de fecha 3"/>
          <p:cNvSpPr>
            <a:spLocks noGrp="1"/>
          </p:cNvSpPr>
          <p:nvPr>
            <p:ph type="dt" sz="half" idx="10"/>
          </p:nvPr>
        </p:nvSpPr>
        <p:spPr/>
        <p:txBody>
          <a:bodyPr/>
          <a:lstStyle/>
          <a:p>
            <a:fld id="{60CE52BA-9513-7846-BC4C-C22C60DF7322}" type="datetimeFigureOut">
              <a:rPr lang="es-ES" smtClean="0"/>
              <a:t>20/11/17</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C39EFDD2-09CE-414A-A648-F01749D41BEC}" type="slidenum">
              <a:rPr lang="es-ES" smtClean="0"/>
              <a:t>‹Nr.›</a:t>
            </a:fld>
            <a:endParaRPr lang="es-ES"/>
          </a:p>
        </p:txBody>
      </p:sp>
      <p:sp>
        <p:nvSpPr>
          <p:cNvPr id="7" name="Picture Placeholder 10"/>
          <p:cNvSpPr>
            <a:spLocks noGrp="1"/>
          </p:cNvSpPr>
          <p:nvPr>
            <p:ph type="pic" sz="quarter" idx="14" hasCustomPrompt="1"/>
          </p:nvPr>
        </p:nvSpPr>
        <p:spPr>
          <a:xfrm>
            <a:off x="-21971" y="2501100"/>
            <a:ext cx="1199069" cy="386024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0" fmla="*/ 2057207 w 9172382"/>
              <a:gd name="connsiteY0" fmla="*/ 5048250 h 6858000"/>
              <a:gd name="connsiteX1" fmla="*/ 0 w 9172382"/>
              <a:gd name="connsiteY1" fmla="*/ 11870 h 6858000"/>
              <a:gd name="connsiteX2" fmla="*/ 9172382 w 9172382"/>
              <a:gd name="connsiteY2" fmla="*/ 0 h 6858000"/>
              <a:gd name="connsiteX3" fmla="*/ 9172382 w 9172382"/>
              <a:gd name="connsiteY3" fmla="*/ 6858000 h 6858000"/>
              <a:gd name="connsiteX4" fmla="*/ 3590733 w 9172382"/>
              <a:gd name="connsiteY4" fmla="*/ 6848475 h 6858000"/>
              <a:gd name="connsiteX5" fmla="*/ 2057207 w 9172382"/>
              <a:gd name="connsiteY5" fmla="*/ 5048250 h 6858000"/>
              <a:gd name="connsiteX0" fmla="*/ 27515 w 9172382"/>
              <a:gd name="connsiteY0" fmla="*/ 6876259 h 6876259"/>
              <a:gd name="connsiteX1" fmla="*/ 0 w 9172382"/>
              <a:gd name="connsiteY1" fmla="*/ 11870 h 6876259"/>
              <a:gd name="connsiteX2" fmla="*/ 9172382 w 9172382"/>
              <a:gd name="connsiteY2" fmla="*/ 0 h 6876259"/>
              <a:gd name="connsiteX3" fmla="*/ 9172382 w 9172382"/>
              <a:gd name="connsiteY3" fmla="*/ 6858000 h 6876259"/>
              <a:gd name="connsiteX4" fmla="*/ 3590733 w 9172382"/>
              <a:gd name="connsiteY4" fmla="*/ 6848475 h 6876259"/>
              <a:gd name="connsiteX5" fmla="*/ 27515 w 9172382"/>
              <a:gd name="connsiteY5" fmla="*/ 6876259 h 6876259"/>
              <a:gd name="connsiteX0" fmla="*/ 27515 w 9184252"/>
              <a:gd name="connsiteY0" fmla="*/ 6864389 h 6864389"/>
              <a:gd name="connsiteX1" fmla="*/ 0 w 9184252"/>
              <a:gd name="connsiteY1" fmla="*/ 0 h 6864389"/>
              <a:gd name="connsiteX2" fmla="*/ 9184252 w 9184252"/>
              <a:gd name="connsiteY2" fmla="*/ 2742013 h 6864389"/>
              <a:gd name="connsiteX3" fmla="*/ 9172382 w 9184252"/>
              <a:gd name="connsiteY3" fmla="*/ 6846130 h 6864389"/>
              <a:gd name="connsiteX4" fmla="*/ 3590733 w 9184252"/>
              <a:gd name="connsiteY4" fmla="*/ 6836605 h 6864389"/>
              <a:gd name="connsiteX5" fmla="*/ 27515 w 9184252"/>
              <a:gd name="connsiteY5" fmla="*/ 6864389 h 6864389"/>
              <a:gd name="connsiteX0" fmla="*/ 27515 w 9184252"/>
              <a:gd name="connsiteY0" fmla="*/ 6864389 h 6864389"/>
              <a:gd name="connsiteX1" fmla="*/ 0 w 9184252"/>
              <a:gd name="connsiteY1" fmla="*/ 0 h 6864389"/>
              <a:gd name="connsiteX2" fmla="*/ 5452764 w 9184252"/>
              <a:gd name="connsiteY2" fmla="*/ 1638086 h 6864389"/>
              <a:gd name="connsiteX3" fmla="*/ 9184252 w 9184252"/>
              <a:gd name="connsiteY3" fmla="*/ 2742013 h 6864389"/>
              <a:gd name="connsiteX4" fmla="*/ 9172382 w 9184252"/>
              <a:gd name="connsiteY4" fmla="*/ 6846130 h 6864389"/>
              <a:gd name="connsiteX5" fmla="*/ 3590733 w 9184252"/>
              <a:gd name="connsiteY5" fmla="*/ 6836605 h 6864389"/>
              <a:gd name="connsiteX6" fmla="*/ 27515 w 9184252"/>
              <a:gd name="connsiteY6" fmla="*/ 6864389 h 6864389"/>
              <a:gd name="connsiteX0" fmla="*/ 27515 w 9184252"/>
              <a:gd name="connsiteY0" fmla="*/ 6864389 h 6864389"/>
              <a:gd name="connsiteX1" fmla="*/ 0 w 9184252"/>
              <a:gd name="connsiteY1" fmla="*/ 0 h 6864389"/>
              <a:gd name="connsiteX2" fmla="*/ 6212415 w 9184252"/>
              <a:gd name="connsiteY2" fmla="*/ 3561056 h 6864389"/>
              <a:gd name="connsiteX3" fmla="*/ 9184252 w 9184252"/>
              <a:gd name="connsiteY3" fmla="*/ 2742013 h 6864389"/>
              <a:gd name="connsiteX4" fmla="*/ 9172382 w 9184252"/>
              <a:gd name="connsiteY4" fmla="*/ 6846130 h 6864389"/>
              <a:gd name="connsiteX5" fmla="*/ 3590733 w 9184252"/>
              <a:gd name="connsiteY5" fmla="*/ 6836605 h 6864389"/>
              <a:gd name="connsiteX6" fmla="*/ 27515 w 9184252"/>
              <a:gd name="connsiteY6" fmla="*/ 6864389 h 6864389"/>
              <a:gd name="connsiteX0" fmla="*/ 27515 w 9184252"/>
              <a:gd name="connsiteY0" fmla="*/ 6864389 h 6864389"/>
              <a:gd name="connsiteX1" fmla="*/ 0 w 9184252"/>
              <a:gd name="connsiteY1" fmla="*/ 0 h 6864389"/>
              <a:gd name="connsiteX2" fmla="*/ 3399333 w 9184252"/>
              <a:gd name="connsiteY2" fmla="*/ 1946711 h 6864389"/>
              <a:gd name="connsiteX3" fmla="*/ 6212415 w 9184252"/>
              <a:gd name="connsiteY3" fmla="*/ 3561056 h 6864389"/>
              <a:gd name="connsiteX4" fmla="*/ 9184252 w 9184252"/>
              <a:gd name="connsiteY4" fmla="*/ 2742013 h 6864389"/>
              <a:gd name="connsiteX5" fmla="*/ 9172382 w 9184252"/>
              <a:gd name="connsiteY5" fmla="*/ 6846130 h 6864389"/>
              <a:gd name="connsiteX6" fmla="*/ 3590733 w 9184252"/>
              <a:gd name="connsiteY6" fmla="*/ 6836605 h 6864389"/>
              <a:gd name="connsiteX7" fmla="*/ 27515 w 9184252"/>
              <a:gd name="connsiteY7" fmla="*/ 6864389 h 6864389"/>
              <a:gd name="connsiteX0" fmla="*/ 27515 w 9184252"/>
              <a:gd name="connsiteY0" fmla="*/ 6876259 h 6876259"/>
              <a:gd name="connsiteX1" fmla="*/ 0 w 9184252"/>
              <a:gd name="connsiteY1" fmla="*/ 11870 h 6876259"/>
              <a:gd name="connsiteX2" fmla="*/ 6485414 w 9184252"/>
              <a:gd name="connsiteY2" fmla="*/ 0 h 6876259"/>
              <a:gd name="connsiteX3" fmla="*/ 6212415 w 9184252"/>
              <a:gd name="connsiteY3" fmla="*/ 3572926 h 6876259"/>
              <a:gd name="connsiteX4" fmla="*/ 9184252 w 9184252"/>
              <a:gd name="connsiteY4" fmla="*/ 2753883 h 6876259"/>
              <a:gd name="connsiteX5" fmla="*/ 9172382 w 9184252"/>
              <a:gd name="connsiteY5" fmla="*/ 6858000 h 6876259"/>
              <a:gd name="connsiteX6" fmla="*/ 3590733 w 9184252"/>
              <a:gd name="connsiteY6" fmla="*/ 6848475 h 6876259"/>
              <a:gd name="connsiteX7" fmla="*/ 27515 w 9184252"/>
              <a:gd name="connsiteY7" fmla="*/ 6876259 h 6876259"/>
              <a:gd name="connsiteX0" fmla="*/ 27515 w 9184252"/>
              <a:gd name="connsiteY0" fmla="*/ 6876259 h 6876259"/>
              <a:gd name="connsiteX1" fmla="*/ 0 w 9184252"/>
              <a:gd name="connsiteY1" fmla="*/ 11870 h 6876259"/>
              <a:gd name="connsiteX2" fmla="*/ 6485414 w 9184252"/>
              <a:gd name="connsiteY2" fmla="*/ 0 h 6876259"/>
              <a:gd name="connsiteX3" fmla="*/ 6228290 w 9184252"/>
              <a:gd name="connsiteY3" fmla="*/ 3569751 h 6876259"/>
              <a:gd name="connsiteX4" fmla="*/ 9184252 w 9184252"/>
              <a:gd name="connsiteY4" fmla="*/ 2753883 h 6876259"/>
              <a:gd name="connsiteX5" fmla="*/ 9172382 w 9184252"/>
              <a:gd name="connsiteY5" fmla="*/ 6858000 h 6876259"/>
              <a:gd name="connsiteX6" fmla="*/ 3590733 w 9184252"/>
              <a:gd name="connsiteY6" fmla="*/ 6848475 h 6876259"/>
              <a:gd name="connsiteX7" fmla="*/ 27515 w 9184252"/>
              <a:gd name="connsiteY7" fmla="*/ 6876259 h 6876259"/>
              <a:gd name="connsiteX0" fmla="*/ 27515 w 9184252"/>
              <a:gd name="connsiteY0" fmla="*/ 6876259 h 6876259"/>
              <a:gd name="connsiteX1" fmla="*/ 0 w 9184252"/>
              <a:gd name="connsiteY1" fmla="*/ 11870 h 6876259"/>
              <a:gd name="connsiteX2" fmla="*/ 6488589 w 9184252"/>
              <a:gd name="connsiteY2" fmla="*/ 0 h 6876259"/>
              <a:gd name="connsiteX3" fmla="*/ 6228290 w 9184252"/>
              <a:gd name="connsiteY3" fmla="*/ 3569751 h 6876259"/>
              <a:gd name="connsiteX4" fmla="*/ 9184252 w 9184252"/>
              <a:gd name="connsiteY4" fmla="*/ 2753883 h 6876259"/>
              <a:gd name="connsiteX5" fmla="*/ 9172382 w 9184252"/>
              <a:gd name="connsiteY5" fmla="*/ 6858000 h 6876259"/>
              <a:gd name="connsiteX6" fmla="*/ 3590733 w 9184252"/>
              <a:gd name="connsiteY6" fmla="*/ 6848475 h 6876259"/>
              <a:gd name="connsiteX7" fmla="*/ 27515 w 9184252"/>
              <a:gd name="connsiteY7" fmla="*/ 6876259 h 6876259"/>
              <a:gd name="connsiteX0" fmla="*/ 27515 w 9172701"/>
              <a:gd name="connsiteY0" fmla="*/ 6876259 h 6876259"/>
              <a:gd name="connsiteX1" fmla="*/ 0 w 9172701"/>
              <a:gd name="connsiteY1" fmla="*/ 11870 h 6876259"/>
              <a:gd name="connsiteX2" fmla="*/ 6488589 w 9172701"/>
              <a:gd name="connsiteY2" fmla="*/ 0 h 6876259"/>
              <a:gd name="connsiteX3" fmla="*/ 6228290 w 9172701"/>
              <a:gd name="connsiteY3" fmla="*/ 3569751 h 6876259"/>
              <a:gd name="connsiteX4" fmla="*/ 9146152 w 9172701"/>
              <a:gd name="connsiteY4" fmla="*/ 2836433 h 6876259"/>
              <a:gd name="connsiteX5" fmla="*/ 9172382 w 9172701"/>
              <a:gd name="connsiteY5" fmla="*/ 6858000 h 6876259"/>
              <a:gd name="connsiteX6" fmla="*/ 3590733 w 9172701"/>
              <a:gd name="connsiteY6" fmla="*/ 6848475 h 6876259"/>
              <a:gd name="connsiteX7" fmla="*/ 27515 w 9172701"/>
              <a:gd name="connsiteY7" fmla="*/ 6876259 h 6876259"/>
              <a:gd name="connsiteX0" fmla="*/ 27515 w 9174727"/>
              <a:gd name="connsiteY0" fmla="*/ 6876259 h 6876259"/>
              <a:gd name="connsiteX1" fmla="*/ 0 w 9174727"/>
              <a:gd name="connsiteY1" fmla="*/ 11870 h 6876259"/>
              <a:gd name="connsiteX2" fmla="*/ 6488589 w 9174727"/>
              <a:gd name="connsiteY2" fmla="*/ 0 h 6876259"/>
              <a:gd name="connsiteX3" fmla="*/ 6228290 w 9174727"/>
              <a:gd name="connsiteY3" fmla="*/ 3569751 h 6876259"/>
              <a:gd name="connsiteX4" fmla="*/ 9174727 w 9174727"/>
              <a:gd name="connsiteY4" fmla="*/ 2760233 h 6876259"/>
              <a:gd name="connsiteX5" fmla="*/ 9172382 w 9174727"/>
              <a:gd name="connsiteY5" fmla="*/ 6858000 h 6876259"/>
              <a:gd name="connsiteX6" fmla="*/ 3590733 w 9174727"/>
              <a:gd name="connsiteY6" fmla="*/ 6848475 h 6876259"/>
              <a:gd name="connsiteX7" fmla="*/ 27515 w 9174727"/>
              <a:gd name="connsiteY7" fmla="*/ 6876259 h 6876259"/>
              <a:gd name="connsiteX0" fmla="*/ 0 w 9147212"/>
              <a:gd name="connsiteY0" fmla="*/ 6876259 h 6876259"/>
              <a:gd name="connsiteX1" fmla="*/ 4235 w 9147212"/>
              <a:gd name="connsiteY1" fmla="*/ 40445 h 6876259"/>
              <a:gd name="connsiteX2" fmla="*/ 6461074 w 9147212"/>
              <a:gd name="connsiteY2" fmla="*/ 0 h 6876259"/>
              <a:gd name="connsiteX3" fmla="*/ 6200775 w 9147212"/>
              <a:gd name="connsiteY3" fmla="*/ 3569751 h 6876259"/>
              <a:gd name="connsiteX4" fmla="*/ 9147212 w 9147212"/>
              <a:gd name="connsiteY4" fmla="*/ 2760233 h 6876259"/>
              <a:gd name="connsiteX5" fmla="*/ 9144867 w 9147212"/>
              <a:gd name="connsiteY5" fmla="*/ 6858000 h 6876259"/>
              <a:gd name="connsiteX6" fmla="*/ 3563218 w 9147212"/>
              <a:gd name="connsiteY6" fmla="*/ 6848475 h 6876259"/>
              <a:gd name="connsiteX7" fmla="*/ 0 w 9147212"/>
              <a:gd name="connsiteY7" fmla="*/ 6876259 h 6876259"/>
              <a:gd name="connsiteX0" fmla="*/ 0 w 9147212"/>
              <a:gd name="connsiteY0" fmla="*/ 6876259 h 6876259"/>
              <a:gd name="connsiteX1" fmla="*/ 1060 w 9147212"/>
              <a:gd name="connsiteY1" fmla="*/ 2345 h 6876259"/>
              <a:gd name="connsiteX2" fmla="*/ 6461074 w 9147212"/>
              <a:gd name="connsiteY2" fmla="*/ 0 h 6876259"/>
              <a:gd name="connsiteX3" fmla="*/ 6200775 w 9147212"/>
              <a:gd name="connsiteY3" fmla="*/ 3569751 h 6876259"/>
              <a:gd name="connsiteX4" fmla="*/ 9147212 w 9147212"/>
              <a:gd name="connsiteY4" fmla="*/ 2760233 h 6876259"/>
              <a:gd name="connsiteX5" fmla="*/ 9144867 w 9147212"/>
              <a:gd name="connsiteY5" fmla="*/ 6858000 h 6876259"/>
              <a:gd name="connsiteX6" fmla="*/ 3563218 w 9147212"/>
              <a:gd name="connsiteY6" fmla="*/ 6848475 h 6876259"/>
              <a:gd name="connsiteX7" fmla="*/ 0 w 9147212"/>
              <a:gd name="connsiteY7" fmla="*/ 6876259 h 6876259"/>
              <a:gd name="connsiteX0" fmla="*/ 0 w 9147212"/>
              <a:gd name="connsiteY0" fmla="*/ 6876259 h 6876259"/>
              <a:gd name="connsiteX1" fmla="*/ 1060 w 9147212"/>
              <a:gd name="connsiteY1" fmla="*/ 2345 h 6876259"/>
              <a:gd name="connsiteX2" fmla="*/ 6461074 w 9147212"/>
              <a:gd name="connsiteY2" fmla="*/ 0 h 6876259"/>
              <a:gd name="connsiteX3" fmla="*/ 6207125 w 9147212"/>
              <a:gd name="connsiteY3" fmla="*/ 3588801 h 6876259"/>
              <a:gd name="connsiteX4" fmla="*/ 9147212 w 9147212"/>
              <a:gd name="connsiteY4" fmla="*/ 2760233 h 6876259"/>
              <a:gd name="connsiteX5" fmla="*/ 9144867 w 9147212"/>
              <a:gd name="connsiteY5" fmla="*/ 6858000 h 6876259"/>
              <a:gd name="connsiteX6" fmla="*/ 3563218 w 9147212"/>
              <a:gd name="connsiteY6" fmla="*/ 6848475 h 6876259"/>
              <a:gd name="connsiteX7" fmla="*/ 0 w 9147212"/>
              <a:gd name="connsiteY7" fmla="*/ 6876259 h 6876259"/>
              <a:gd name="connsiteX0" fmla="*/ 0 w 9147212"/>
              <a:gd name="connsiteY0" fmla="*/ 6876259 h 6876259"/>
              <a:gd name="connsiteX1" fmla="*/ 1060 w 9147212"/>
              <a:gd name="connsiteY1" fmla="*/ 2345 h 6876259"/>
              <a:gd name="connsiteX2" fmla="*/ 6461074 w 9147212"/>
              <a:gd name="connsiteY2" fmla="*/ 0 h 6876259"/>
              <a:gd name="connsiteX3" fmla="*/ 6200775 w 9147212"/>
              <a:gd name="connsiteY3" fmla="*/ 3588801 h 6876259"/>
              <a:gd name="connsiteX4" fmla="*/ 9147212 w 9147212"/>
              <a:gd name="connsiteY4" fmla="*/ 2760233 h 6876259"/>
              <a:gd name="connsiteX5" fmla="*/ 9144867 w 9147212"/>
              <a:gd name="connsiteY5" fmla="*/ 6858000 h 6876259"/>
              <a:gd name="connsiteX6" fmla="*/ 3563218 w 9147212"/>
              <a:gd name="connsiteY6" fmla="*/ 6848475 h 6876259"/>
              <a:gd name="connsiteX7" fmla="*/ 0 w 9147212"/>
              <a:gd name="connsiteY7" fmla="*/ 6876259 h 6876259"/>
              <a:gd name="connsiteX0" fmla="*/ 0 w 9147212"/>
              <a:gd name="connsiteY0" fmla="*/ 6873914 h 6873914"/>
              <a:gd name="connsiteX1" fmla="*/ 1060 w 9147212"/>
              <a:gd name="connsiteY1" fmla="*/ 0 h 6873914"/>
              <a:gd name="connsiteX2" fmla="*/ 6454724 w 9147212"/>
              <a:gd name="connsiteY2" fmla="*/ 830 h 6873914"/>
              <a:gd name="connsiteX3" fmla="*/ 6200775 w 9147212"/>
              <a:gd name="connsiteY3" fmla="*/ 3586456 h 6873914"/>
              <a:gd name="connsiteX4" fmla="*/ 9147212 w 9147212"/>
              <a:gd name="connsiteY4" fmla="*/ 2757888 h 6873914"/>
              <a:gd name="connsiteX5" fmla="*/ 9144867 w 9147212"/>
              <a:gd name="connsiteY5" fmla="*/ 6855655 h 6873914"/>
              <a:gd name="connsiteX6" fmla="*/ 3563218 w 9147212"/>
              <a:gd name="connsiteY6" fmla="*/ 6846130 h 6873914"/>
              <a:gd name="connsiteX7" fmla="*/ 0 w 9147212"/>
              <a:gd name="connsiteY7" fmla="*/ 6873914 h 6873914"/>
              <a:gd name="connsiteX0" fmla="*/ 0 w 9147212"/>
              <a:gd name="connsiteY0" fmla="*/ 6873914 h 6873914"/>
              <a:gd name="connsiteX1" fmla="*/ 1060 w 9147212"/>
              <a:gd name="connsiteY1" fmla="*/ 0 h 6873914"/>
              <a:gd name="connsiteX2" fmla="*/ 6454724 w 9147212"/>
              <a:gd name="connsiteY2" fmla="*/ 830 h 6873914"/>
              <a:gd name="connsiteX3" fmla="*/ 6028418 w 9147212"/>
              <a:gd name="connsiteY3" fmla="*/ 4021885 h 6873914"/>
              <a:gd name="connsiteX4" fmla="*/ 9147212 w 9147212"/>
              <a:gd name="connsiteY4" fmla="*/ 2757888 h 6873914"/>
              <a:gd name="connsiteX5" fmla="*/ 9144867 w 9147212"/>
              <a:gd name="connsiteY5" fmla="*/ 6855655 h 6873914"/>
              <a:gd name="connsiteX6" fmla="*/ 3563218 w 9147212"/>
              <a:gd name="connsiteY6" fmla="*/ 6846130 h 6873914"/>
              <a:gd name="connsiteX7" fmla="*/ 0 w 9147212"/>
              <a:gd name="connsiteY7" fmla="*/ 6873914 h 6873914"/>
              <a:gd name="connsiteX0" fmla="*/ 0 w 9156283"/>
              <a:gd name="connsiteY0" fmla="*/ 6873914 h 6873914"/>
              <a:gd name="connsiteX1" fmla="*/ 1060 w 9156283"/>
              <a:gd name="connsiteY1" fmla="*/ 0 h 6873914"/>
              <a:gd name="connsiteX2" fmla="*/ 6454724 w 9156283"/>
              <a:gd name="connsiteY2" fmla="*/ 830 h 6873914"/>
              <a:gd name="connsiteX3" fmla="*/ 6028418 w 9156283"/>
              <a:gd name="connsiteY3" fmla="*/ 4021885 h 6873914"/>
              <a:gd name="connsiteX4" fmla="*/ 9156283 w 9156283"/>
              <a:gd name="connsiteY4" fmla="*/ 3710388 h 6873914"/>
              <a:gd name="connsiteX5" fmla="*/ 9144867 w 9156283"/>
              <a:gd name="connsiteY5" fmla="*/ 6855655 h 6873914"/>
              <a:gd name="connsiteX6" fmla="*/ 3563218 w 9156283"/>
              <a:gd name="connsiteY6" fmla="*/ 6846130 h 6873914"/>
              <a:gd name="connsiteX7" fmla="*/ 0 w 9156283"/>
              <a:gd name="connsiteY7" fmla="*/ 6873914 h 6873914"/>
              <a:gd name="connsiteX0" fmla="*/ 0 w 9156283"/>
              <a:gd name="connsiteY0" fmla="*/ 6873914 h 6873914"/>
              <a:gd name="connsiteX1" fmla="*/ 1060 w 9156283"/>
              <a:gd name="connsiteY1" fmla="*/ 0 h 6873914"/>
              <a:gd name="connsiteX2" fmla="*/ 6111824 w 9156283"/>
              <a:gd name="connsiteY2" fmla="*/ 830 h 6873914"/>
              <a:gd name="connsiteX3" fmla="*/ 6028418 w 9156283"/>
              <a:gd name="connsiteY3" fmla="*/ 4021885 h 6873914"/>
              <a:gd name="connsiteX4" fmla="*/ 9156283 w 9156283"/>
              <a:gd name="connsiteY4" fmla="*/ 3710388 h 6873914"/>
              <a:gd name="connsiteX5" fmla="*/ 9144867 w 9156283"/>
              <a:gd name="connsiteY5" fmla="*/ 6855655 h 6873914"/>
              <a:gd name="connsiteX6" fmla="*/ 3563218 w 9156283"/>
              <a:gd name="connsiteY6" fmla="*/ 6846130 h 6873914"/>
              <a:gd name="connsiteX7" fmla="*/ 0 w 9156283"/>
              <a:gd name="connsiteY7" fmla="*/ 6873914 h 6873914"/>
              <a:gd name="connsiteX0" fmla="*/ 0 w 9156283"/>
              <a:gd name="connsiteY0" fmla="*/ 6873914 h 6873914"/>
              <a:gd name="connsiteX1" fmla="*/ 1060 w 9156283"/>
              <a:gd name="connsiteY1" fmla="*/ 0 h 6873914"/>
              <a:gd name="connsiteX2" fmla="*/ 6111824 w 9156283"/>
              <a:gd name="connsiteY2" fmla="*/ 830 h 6873914"/>
              <a:gd name="connsiteX3" fmla="*/ 5298168 w 9156283"/>
              <a:gd name="connsiteY3" fmla="*/ 5758610 h 6873914"/>
              <a:gd name="connsiteX4" fmla="*/ 9156283 w 9156283"/>
              <a:gd name="connsiteY4" fmla="*/ 3710388 h 6873914"/>
              <a:gd name="connsiteX5" fmla="*/ 9144867 w 9156283"/>
              <a:gd name="connsiteY5" fmla="*/ 6855655 h 6873914"/>
              <a:gd name="connsiteX6" fmla="*/ 3563218 w 9156283"/>
              <a:gd name="connsiteY6" fmla="*/ 6846130 h 6873914"/>
              <a:gd name="connsiteX7" fmla="*/ 0 w 9156283"/>
              <a:gd name="connsiteY7" fmla="*/ 6873914 h 6873914"/>
              <a:gd name="connsiteX0" fmla="*/ 0 w 9145658"/>
              <a:gd name="connsiteY0" fmla="*/ 6873914 h 6873914"/>
              <a:gd name="connsiteX1" fmla="*/ 1060 w 9145658"/>
              <a:gd name="connsiteY1" fmla="*/ 0 h 6873914"/>
              <a:gd name="connsiteX2" fmla="*/ 6111824 w 9145658"/>
              <a:gd name="connsiteY2" fmla="*/ 830 h 6873914"/>
              <a:gd name="connsiteX3" fmla="*/ 5298168 w 9145658"/>
              <a:gd name="connsiteY3" fmla="*/ 5758610 h 6873914"/>
              <a:gd name="connsiteX4" fmla="*/ 9140408 w 9145658"/>
              <a:gd name="connsiteY4" fmla="*/ 3951688 h 6873914"/>
              <a:gd name="connsiteX5" fmla="*/ 9144867 w 9145658"/>
              <a:gd name="connsiteY5" fmla="*/ 6855655 h 6873914"/>
              <a:gd name="connsiteX6" fmla="*/ 3563218 w 9145658"/>
              <a:gd name="connsiteY6" fmla="*/ 6846130 h 6873914"/>
              <a:gd name="connsiteX7" fmla="*/ 0 w 9145658"/>
              <a:gd name="connsiteY7" fmla="*/ 6873914 h 6873914"/>
              <a:gd name="connsiteX0" fmla="*/ 0 w 9146758"/>
              <a:gd name="connsiteY0" fmla="*/ 6873914 h 6873914"/>
              <a:gd name="connsiteX1" fmla="*/ 1060 w 9146758"/>
              <a:gd name="connsiteY1" fmla="*/ 0 h 6873914"/>
              <a:gd name="connsiteX2" fmla="*/ 6111824 w 9146758"/>
              <a:gd name="connsiteY2" fmla="*/ 830 h 6873914"/>
              <a:gd name="connsiteX3" fmla="*/ 5298168 w 9146758"/>
              <a:gd name="connsiteY3" fmla="*/ 5758610 h 6873914"/>
              <a:gd name="connsiteX4" fmla="*/ 9146758 w 9146758"/>
              <a:gd name="connsiteY4" fmla="*/ 3942163 h 6873914"/>
              <a:gd name="connsiteX5" fmla="*/ 9144867 w 9146758"/>
              <a:gd name="connsiteY5" fmla="*/ 6855655 h 6873914"/>
              <a:gd name="connsiteX6" fmla="*/ 3563218 w 9146758"/>
              <a:gd name="connsiteY6" fmla="*/ 6846130 h 6873914"/>
              <a:gd name="connsiteX7" fmla="*/ 0 w 9146758"/>
              <a:gd name="connsiteY7" fmla="*/ 6873914 h 6873914"/>
              <a:gd name="connsiteX0" fmla="*/ 0 w 9146758"/>
              <a:gd name="connsiteY0" fmla="*/ 6873914 h 6873914"/>
              <a:gd name="connsiteX1" fmla="*/ 1060 w 9146758"/>
              <a:gd name="connsiteY1" fmla="*/ 0 h 6873914"/>
              <a:gd name="connsiteX2" fmla="*/ 6111824 w 9146758"/>
              <a:gd name="connsiteY2" fmla="*/ 830 h 6873914"/>
              <a:gd name="connsiteX3" fmla="*/ 5298168 w 9146758"/>
              <a:gd name="connsiteY3" fmla="*/ 5758610 h 6873914"/>
              <a:gd name="connsiteX4" fmla="*/ 9146758 w 9146758"/>
              <a:gd name="connsiteY4" fmla="*/ 3948513 h 6873914"/>
              <a:gd name="connsiteX5" fmla="*/ 9144867 w 9146758"/>
              <a:gd name="connsiteY5" fmla="*/ 6855655 h 6873914"/>
              <a:gd name="connsiteX6" fmla="*/ 3563218 w 9146758"/>
              <a:gd name="connsiteY6" fmla="*/ 6846130 h 6873914"/>
              <a:gd name="connsiteX7" fmla="*/ 0 w 9146758"/>
              <a:gd name="connsiteY7" fmla="*/ 6873914 h 6873914"/>
              <a:gd name="connsiteX0" fmla="*/ 0 w 9146758"/>
              <a:gd name="connsiteY0" fmla="*/ 6873914 h 6873914"/>
              <a:gd name="connsiteX1" fmla="*/ 1060 w 9146758"/>
              <a:gd name="connsiteY1" fmla="*/ 0 h 6873914"/>
              <a:gd name="connsiteX2" fmla="*/ 6111824 w 9146758"/>
              <a:gd name="connsiteY2" fmla="*/ 830 h 6873914"/>
              <a:gd name="connsiteX3" fmla="*/ 5298168 w 9146758"/>
              <a:gd name="connsiteY3" fmla="*/ 5758610 h 6873914"/>
              <a:gd name="connsiteX4" fmla="*/ 9146758 w 9146758"/>
              <a:gd name="connsiteY4" fmla="*/ 3948513 h 6873914"/>
              <a:gd name="connsiteX5" fmla="*/ 9144867 w 9146758"/>
              <a:gd name="connsiteY5" fmla="*/ 6855655 h 6873914"/>
              <a:gd name="connsiteX6" fmla="*/ 3553693 w 9146758"/>
              <a:gd name="connsiteY6" fmla="*/ 6852480 h 6873914"/>
              <a:gd name="connsiteX7" fmla="*/ 0 w 9146758"/>
              <a:gd name="connsiteY7" fmla="*/ 6873914 h 6873914"/>
              <a:gd name="connsiteX0" fmla="*/ 0 w 9146758"/>
              <a:gd name="connsiteY0" fmla="*/ 6873914 h 6873914"/>
              <a:gd name="connsiteX1" fmla="*/ 1060 w 9146758"/>
              <a:gd name="connsiteY1" fmla="*/ 0 h 6873914"/>
              <a:gd name="connsiteX2" fmla="*/ 6111824 w 9146758"/>
              <a:gd name="connsiteY2" fmla="*/ 830 h 6873914"/>
              <a:gd name="connsiteX3" fmla="*/ 5298168 w 9146758"/>
              <a:gd name="connsiteY3" fmla="*/ 5758610 h 6873914"/>
              <a:gd name="connsiteX4" fmla="*/ 9146758 w 9146758"/>
              <a:gd name="connsiteY4" fmla="*/ 3948513 h 6873914"/>
              <a:gd name="connsiteX5" fmla="*/ 9144867 w 9146758"/>
              <a:gd name="connsiteY5" fmla="*/ 6855655 h 6873914"/>
              <a:gd name="connsiteX6" fmla="*/ 0 w 9146758"/>
              <a:gd name="connsiteY6" fmla="*/ 6873914 h 6873914"/>
              <a:gd name="connsiteX0" fmla="*/ 0 w 9149933"/>
              <a:gd name="connsiteY0" fmla="*/ 6861214 h 6861214"/>
              <a:gd name="connsiteX1" fmla="*/ 4235 w 9149933"/>
              <a:gd name="connsiteY1" fmla="*/ 0 h 6861214"/>
              <a:gd name="connsiteX2" fmla="*/ 6114999 w 9149933"/>
              <a:gd name="connsiteY2" fmla="*/ 830 h 6861214"/>
              <a:gd name="connsiteX3" fmla="*/ 5301343 w 9149933"/>
              <a:gd name="connsiteY3" fmla="*/ 5758610 h 6861214"/>
              <a:gd name="connsiteX4" fmla="*/ 9149933 w 9149933"/>
              <a:gd name="connsiteY4" fmla="*/ 3948513 h 6861214"/>
              <a:gd name="connsiteX5" fmla="*/ 9148042 w 9149933"/>
              <a:gd name="connsiteY5" fmla="*/ 6855655 h 6861214"/>
              <a:gd name="connsiteX6" fmla="*/ 0 w 9149933"/>
              <a:gd name="connsiteY6" fmla="*/ 6861214 h 6861214"/>
              <a:gd name="connsiteX0" fmla="*/ 0 w 9149933"/>
              <a:gd name="connsiteY0" fmla="*/ 6861214 h 6861214"/>
              <a:gd name="connsiteX1" fmla="*/ 4235 w 9149933"/>
              <a:gd name="connsiteY1" fmla="*/ 0 h 6861214"/>
              <a:gd name="connsiteX2" fmla="*/ 6114999 w 9149933"/>
              <a:gd name="connsiteY2" fmla="*/ 830 h 6861214"/>
              <a:gd name="connsiteX3" fmla="*/ 9149933 w 9149933"/>
              <a:gd name="connsiteY3" fmla="*/ 3948513 h 6861214"/>
              <a:gd name="connsiteX4" fmla="*/ 9148042 w 9149933"/>
              <a:gd name="connsiteY4" fmla="*/ 6855655 h 6861214"/>
              <a:gd name="connsiteX5" fmla="*/ 0 w 9149933"/>
              <a:gd name="connsiteY5" fmla="*/ 6861214 h 6861214"/>
              <a:gd name="connsiteX0" fmla="*/ 0 w 9148042"/>
              <a:gd name="connsiteY0" fmla="*/ 6861214 h 6861214"/>
              <a:gd name="connsiteX1" fmla="*/ 4235 w 9148042"/>
              <a:gd name="connsiteY1" fmla="*/ 0 h 6861214"/>
              <a:gd name="connsiteX2" fmla="*/ 6114999 w 9148042"/>
              <a:gd name="connsiteY2" fmla="*/ 830 h 6861214"/>
              <a:gd name="connsiteX3" fmla="*/ 9148042 w 9148042"/>
              <a:gd name="connsiteY3" fmla="*/ 6855655 h 6861214"/>
              <a:gd name="connsiteX4" fmla="*/ 0 w 9148042"/>
              <a:gd name="connsiteY4" fmla="*/ 6861214 h 6861214"/>
              <a:gd name="connsiteX0" fmla="*/ 0 w 6114999"/>
              <a:gd name="connsiteY0" fmla="*/ 6861214 h 6861214"/>
              <a:gd name="connsiteX1" fmla="*/ 4235 w 6114999"/>
              <a:gd name="connsiteY1" fmla="*/ 0 h 6861214"/>
              <a:gd name="connsiteX2" fmla="*/ 6114999 w 6114999"/>
              <a:gd name="connsiteY2" fmla="*/ 830 h 6861214"/>
              <a:gd name="connsiteX3" fmla="*/ 999441 w 6114999"/>
              <a:gd name="connsiteY3" fmla="*/ 2915607 h 6861214"/>
              <a:gd name="connsiteX4" fmla="*/ 0 w 6114999"/>
              <a:gd name="connsiteY4" fmla="*/ 6861214 h 6861214"/>
              <a:gd name="connsiteX0" fmla="*/ 0 w 1173925"/>
              <a:gd name="connsiteY0" fmla="*/ 6869655 h 6869655"/>
              <a:gd name="connsiteX1" fmla="*/ 4235 w 1173925"/>
              <a:gd name="connsiteY1" fmla="*/ 8441 h 6869655"/>
              <a:gd name="connsiteX2" fmla="*/ 1173925 w 1173925"/>
              <a:gd name="connsiteY2" fmla="*/ 0 h 6869655"/>
              <a:gd name="connsiteX3" fmla="*/ 999441 w 1173925"/>
              <a:gd name="connsiteY3" fmla="*/ 2924048 h 6869655"/>
              <a:gd name="connsiteX4" fmla="*/ 0 w 1173925"/>
              <a:gd name="connsiteY4" fmla="*/ 6869655 h 6869655"/>
              <a:gd name="connsiteX0" fmla="*/ 0 w 1173925"/>
              <a:gd name="connsiteY0" fmla="*/ 6869655 h 6869655"/>
              <a:gd name="connsiteX1" fmla="*/ 4235 w 1173925"/>
              <a:gd name="connsiteY1" fmla="*/ 8441 h 6869655"/>
              <a:gd name="connsiteX2" fmla="*/ 1173925 w 1173925"/>
              <a:gd name="connsiteY2" fmla="*/ 0 h 6869655"/>
              <a:gd name="connsiteX3" fmla="*/ 999441 w 1173925"/>
              <a:gd name="connsiteY3" fmla="*/ 2924048 h 6869655"/>
              <a:gd name="connsiteX4" fmla="*/ 0 w 1173925"/>
              <a:gd name="connsiteY4" fmla="*/ 6869655 h 6869655"/>
              <a:gd name="connsiteX0" fmla="*/ 0 w 1183195"/>
              <a:gd name="connsiteY0" fmla="*/ 4570521 h 4570521"/>
              <a:gd name="connsiteX1" fmla="*/ 13505 w 1183195"/>
              <a:gd name="connsiteY1" fmla="*/ 8441 h 4570521"/>
              <a:gd name="connsiteX2" fmla="*/ 1183195 w 1183195"/>
              <a:gd name="connsiteY2" fmla="*/ 0 h 4570521"/>
              <a:gd name="connsiteX3" fmla="*/ 1008711 w 1183195"/>
              <a:gd name="connsiteY3" fmla="*/ 2924048 h 4570521"/>
              <a:gd name="connsiteX4" fmla="*/ 0 w 1183195"/>
              <a:gd name="connsiteY4" fmla="*/ 4570521 h 4570521"/>
              <a:gd name="connsiteX0" fmla="*/ 0 w 1183195"/>
              <a:gd name="connsiteY0" fmla="*/ 4570521 h 4570521"/>
              <a:gd name="connsiteX1" fmla="*/ 13505 w 1183195"/>
              <a:gd name="connsiteY1" fmla="*/ 8441 h 4570521"/>
              <a:gd name="connsiteX2" fmla="*/ 1183195 w 1183195"/>
              <a:gd name="connsiteY2" fmla="*/ 0 h 4570521"/>
              <a:gd name="connsiteX3" fmla="*/ 1008711 w 1183195"/>
              <a:gd name="connsiteY3" fmla="*/ 2924048 h 4570521"/>
              <a:gd name="connsiteX4" fmla="*/ 0 w 1183195"/>
              <a:gd name="connsiteY4" fmla="*/ 4570521 h 4570521"/>
              <a:gd name="connsiteX0" fmla="*/ 0 w 1183195"/>
              <a:gd name="connsiteY0" fmla="*/ 2095244 h 2924048"/>
              <a:gd name="connsiteX1" fmla="*/ 13505 w 1183195"/>
              <a:gd name="connsiteY1" fmla="*/ 8441 h 2924048"/>
              <a:gd name="connsiteX2" fmla="*/ 1183195 w 1183195"/>
              <a:gd name="connsiteY2" fmla="*/ 0 h 2924048"/>
              <a:gd name="connsiteX3" fmla="*/ 1008711 w 1183195"/>
              <a:gd name="connsiteY3" fmla="*/ 2924048 h 2924048"/>
              <a:gd name="connsiteX4" fmla="*/ 0 w 1183195"/>
              <a:gd name="connsiteY4" fmla="*/ 2095244 h 2924048"/>
              <a:gd name="connsiteX0" fmla="*/ 0 w 1183195"/>
              <a:gd name="connsiteY0" fmla="*/ 2095244 h 2136039"/>
              <a:gd name="connsiteX1" fmla="*/ 13505 w 1183195"/>
              <a:gd name="connsiteY1" fmla="*/ 8441 h 2136039"/>
              <a:gd name="connsiteX2" fmla="*/ 1183195 w 1183195"/>
              <a:gd name="connsiteY2" fmla="*/ 0 h 2136039"/>
              <a:gd name="connsiteX3" fmla="*/ 1036522 w 1183195"/>
              <a:gd name="connsiteY3" fmla="*/ 2136039 h 2136039"/>
              <a:gd name="connsiteX4" fmla="*/ 0 w 1183195"/>
              <a:gd name="connsiteY4" fmla="*/ 2095244 h 2136039"/>
              <a:gd name="connsiteX0" fmla="*/ 0 w 1183195"/>
              <a:gd name="connsiteY0" fmla="*/ 1585356 h 2136039"/>
              <a:gd name="connsiteX1" fmla="*/ 13505 w 1183195"/>
              <a:gd name="connsiteY1" fmla="*/ 8441 h 2136039"/>
              <a:gd name="connsiteX2" fmla="*/ 1183195 w 1183195"/>
              <a:gd name="connsiteY2" fmla="*/ 0 h 2136039"/>
              <a:gd name="connsiteX3" fmla="*/ 1036522 w 1183195"/>
              <a:gd name="connsiteY3" fmla="*/ 2136039 h 2136039"/>
              <a:gd name="connsiteX4" fmla="*/ 0 w 1183195"/>
              <a:gd name="connsiteY4" fmla="*/ 1585356 h 2136039"/>
              <a:gd name="connsiteX0" fmla="*/ 0 w 1174123"/>
              <a:gd name="connsiteY0" fmla="*/ 2655785 h 2655785"/>
              <a:gd name="connsiteX1" fmla="*/ 4433 w 1174123"/>
              <a:gd name="connsiteY1" fmla="*/ 8441 h 2655785"/>
              <a:gd name="connsiteX2" fmla="*/ 1174123 w 1174123"/>
              <a:gd name="connsiteY2" fmla="*/ 0 h 2655785"/>
              <a:gd name="connsiteX3" fmla="*/ 1027450 w 1174123"/>
              <a:gd name="connsiteY3" fmla="*/ 2136039 h 2655785"/>
              <a:gd name="connsiteX4" fmla="*/ 0 w 1174123"/>
              <a:gd name="connsiteY4" fmla="*/ 2655785 h 2655785"/>
              <a:gd name="connsiteX0" fmla="*/ 0 w 1174123"/>
              <a:gd name="connsiteY0" fmla="*/ 2655785 h 3696324"/>
              <a:gd name="connsiteX1" fmla="*/ 4433 w 1174123"/>
              <a:gd name="connsiteY1" fmla="*/ 8441 h 3696324"/>
              <a:gd name="connsiteX2" fmla="*/ 1174123 w 1174123"/>
              <a:gd name="connsiteY2" fmla="*/ 0 h 3696324"/>
              <a:gd name="connsiteX3" fmla="*/ 936736 w 1174123"/>
              <a:gd name="connsiteY3" fmla="*/ 3696324 h 3696324"/>
              <a:gd name="connsiteX4" fmla="*/ 0 w 1174123"/>
              <a:gd name="connsiteY4" fmla="*/ 2655785 h 3696324"/>
              <a:gd name="connsiteX0" fmla="*/ 0 w 1183194"/>
              <a:gd name="connsiteY0" fmla="*/ 1957285 h 3696324"/>
              <a:gd name="connsiteX1" fmla="*/ 13504 w 1183194"/>
              <a:gd name="connsiteY1" fmla="*/ 8441 h 3696324"/>
              <a:gd name="connsiteX2" fmla="*/ 1183194 w 1183194"/>
              <a:gd name="connsiteY2" fmla="*/ 0 h 3696324"/>
              <a:gd name="connsiteX3" fmla="*/ 945807 w 1183194"/>
              <a:gd name="connsiteY3" fmla="*/ 3696324 h 3696324"/>
              <a:gd name="connsiteX4" fmla="*/ 0 w 1183194"/>
              <a:gd name="connsiteY4" fmla="*/ 1957285 h 3696324"/>
              <a:gd name="connsiteX0" fmla="*/ 0 w 1183194"/>
              <a:gd name="connsiteY0" fmla="*/ 1957285 h 2979681"/>
              <a:gd name="connsiteX1" fmla="*/ 13504 w 1183194"/>
              <a:gd name="connsiteY1" fmla="*/ 8441 h 2979681"/>
              <a:gd name="connsiteX2" fmla="*/ 1183194 w 1183194"/>
              <a:gd name="connsiteY2" fmla="*/ 0 h 2979681"/>
              <a:gd name="connsiteX3" fmla="*/ 991164 w 1183194"/>
              <a:gd name="connsiteY3" fmla="*/ 2979681 h 2979681"/>
              <a:gd name="connsiteX4" fmla="*/ 0 w 1183194"/>
              <a:gd name="connsiteY4" fmla="*/ 1957285 h 2979681"/>
              <a:gd name="connsiteX0" fmla="*/ 0 w 1183194"/>
              <a:gd name="connsiteY0" fmla="*/ 2311071 h 2979681"/>
              <a:gd name="connsiteX1" fmla="*/ 13504 w 1183194"/>
              <a:gd name="connsiteY1" fmla="*/ 8441 h 2979681"/>
              <a:gd name="connsiteX2" fmla="*/ 1183194 w 1183194"/>
              <a:gd name="connsiteY2" fmla="*/ 0 h 2979681"/>
              <a:gd name="connsiteX3" fmla="*/ 991164 w 1183194"/>
              <a:gd name="connsiteY3" fmla="*/ 2979681 h 2979681"/>
              <a:gd name="connsiteX4" fmla="*/ 0 w 1183194"/>
              <a:gd name="connsiteY4" fmla="*/ 2311071 h 2979681"/>
              <a:gd name="connsiteX0" fmla="*/ 0 w 1183194"/>
              <a:gd name="connsiteY0" fmla="*/ 3272643 h 3272643"/>
              <a:gd name="connsiteX1" fmla="*/ 13504 w 1183194"/>
              <a:gd name="connsiteY1" fmla="*/ 8441 h 3272643"/>
              <a:gd name="connsiteX2" fmla="*/ 1183194 w 1183194"/>
              <a:gd name="connsiteY2" fmla="*/ 0 h 3272643"/>
              <a:gd name="connsiteX3" fmla="*/ 991164 w 1183194"/>
              <a:gd name="connsiteY3" fmla="*/ 2979681 h 3272643"/>
              <a:gd name="connsiteX4" fmla="*/ 0 w 1183194"/>
              <a:gd name="connsiteY4" fmla="*/ 3272643 h 3272643"/>
              <a:gd name="connsiteX0" fmla="*/ 0 w 1183194"/>
              <a:gd name="connsiteY0" fmla="*/ 3272643 h 3272643"/>
              <a:gd name="connsiteX1" fmla="*/ 13504 w 1183194"/>
              <a:gd name="connsiteY1" fmla="*/ 8441 h 3272643"/>
              <a:gd name="connsiteX2" fmla="*/ 1183194 w 1183194"/>
              <a:gd name="connsiteY2" fmla="*/ 0 h 3272643"/>
              <a:gd name="connsiteX3" fmla="*/ 973021 w 1183194"/>
              <a:gd name="connsiteY3" fmla="*/ 3260895 h 3272643"/>
              <a:gd name="connsiteX4" fmla="*/ 0 w 1183194"/>
              <a:gd name="connsiteY4" fmla="*/ 3272643 h 3272643"/>
              <a:gd name="connsiteX0" fmla="*/ 0 w 1137837"/>
              <a:gd name="connsiteY0" fmla="*/ 3264202 h 3264202"/>
              <a:gd name="connsiteX1" fmla="*/ 13504 w 1137837"/>
              <a:gd name="connsiteY1" fmla="*/ 0 h 3264202"/>
              <a:gd name="connsiteX2" fmla="*/ 1137837 w 1137837"/>
              <a:gd name="connsiteY2" fmla="*/ 608416 h 3264202"/>
              <a:gd name="connsiteX3" fmla="*/ 973021 w 1137837"/>
              <a:gd name="connsiteY3" fmla="*/ 3252454 h 3264202"/>
              <a:gd name="connsiteX4" fmla="*/ 0 w 1137837"/>
              <a:gd name="connsiteY4" fmla="*/ 3264202 h 3264202"/>
              <a:gd name="connsiteX0" fmla="*/ 0 w 1137837"/>
              <a:gd name="connsiteY0" fmla="*/ 3871988 h 3871988"/>
              <a:gd name="connsiteX1" fmla="*/ 4433 w 1137837"/>
              <a:gd name="connsiteY1" fmla="*/ 0 h 3871988"/>
              <a:gd name="connsiteX2" fmla="*/ 1137837 w 1137837"/>
              <a:gd name="connsiteY2" fmla="*/ 1216202 h 3871988"/>
              <a:gd name="connsiteX3" fmla="*/ 973021 w 1137837"/>
              <a:gd name="connsiteY3" fmla="*/ 3860240 h 3871988"/>
              <a:gd name="connsiteX4" fmla="*/ 0 w 1137837"/>
              <a:gd name="connsiteY4" fmla="*/ 3871988 h 3871988"/>
              <a:gd name="connsiteX0" fmla="*/ 0 w 1183194"/>
              <a:gd name="connsiteY0" fmla="*/ 3871988 h 3871988"/>
              <a:gd name="connsiteX1" fmla="*/ 4433 w 1183194"/>
              <a:gd name="connsiteY1" fmla="*/ 0 h 3871988"/>
              <a:gd name="connsiteX2" fmla="*/ 1183194 w 1183194"/>
              <a:gd name="connsiteY2" fmla="*/ 735416 h 3871988"/>
              <a:gd name="connsiteX3" fmla="*/ 973021 w 1183194"/>
              <a:gd name="connsiteY3" fmla="*/ 3860240 h 3871988"/>
              <a:gd name="connsiteX4" fmla="*/ 0 w 1183194"/>
              <a:gd name="connsiteY4" fmla="*/ 3871988 h 3871988"/>
              <a:gd name="connsiteX0" fmla="*/ 0 w 1183194"/>
              <a:gd name="connsiteY0" fmla="*/ 3871988 h 3871988"/>
              <a:gd name="connsiteX1" fmla="*/ 4433 w 1183194"/>
              <a:gd name="connsiteY1" fmla="*/ 0 h 3871988"/>
              <a:gd name="connsiteX2" fmla="*/ 1183194 w 1183194"/>
              <a:gd name="connsiteY2" fmla="*/ 735416 h 3871988"/>
              <a:gd name="connsiteX3" fmla="*/ 957146 w 1183194"/>
              <a:gd name="connsiteY3" fmla="*/ 3857065 h 3871988"/>
              <a:gd name="connsiteX4" fmla="*/ 0 w 1183194"/>
              <a:gd name="connsiteY4" fmla="*/ 3871988 h 3871988"/>
              <a:gd name="connsiteX0" fmla="*/ 0 w 1180019"/>
              <a:gd name="connsiteY0" fmla="*/ 3881513 h 3881513"/>
              <a:gd name="connsiteX1" fmla="*/ 1258 w 1180019"/>
              <a:gd name="connsiteY1" fmla="*/ 0 h 3881513"/>
              <a:gd name="connsiteX2" fmla="*/ 1180019 w 1180019"/>
              <a:gd name="connsiteY2" fmla="*/ 735416 h 3881513"/>
              <a:gd name="connsiteX3" fmla="*/ 953971 w 1180019"/>
              <a:gd name="connsiteY3" fmla="*/ 3857065 h 3881513"/>
              <a:gd name="connsiteX4" fmla="*/ 0 w 1180019"/>
              <a:gd name="connsiteY4" fmla="*/ 3881513 h 3881513"/>
              <a:gd name="connsiteX0" fmla="*/ 2155 w 1178999"/>
              <a:gd name="connsiteY0" fmla="*/ 3856113 h 3857065"/>
              <a:gd name="connsiteX1" fmla="*/ 238 w 1178999"/>
              <a:gd name="connsiteY1" fmla="*/ 0 h 3857065"/>
              <a:gd name="connsiteX2" fmla="*/ 1178999 w 1178999"/>
              <a:gd name="connsiteY2" fmla="*/ 735416 h 3857065"/>
              <a:gd name="connsiteX3" fmla="*/ 952951 w 1178999"/>
              <a:gd name="connsiteY3" fmla="*/ 3857065 h 3857065"/>
              <a:gd name="connsiteX4" fmla="*/ 2155 w 1178999"/>
              <a:gd name="connsiteY4" fmla="*/ 3856113 h 3857065"/>
              <a:gd name="connsiteX0" fmla="*/ 2155 w 1185349"/>
              <a:gd name="connsiteY0" fmla="*/ 3856113 h 3857065"/>
              <a:gd name="connsiteX1" fmla="*/ 238 w 1185349"/>
              <a:gd name="connsiteY1" fmla="*/ 0 h 3857065"/>
              <a:gd name="connsiteX2" fmla="*/ 1185349 w 1185349"/>
              <a:gd name="connsiteY2" fmla="*/ 738591 h 3857065"/>
              <a:gd name="connsiteX3" fmla="*/ 952951 w 1185349"/>
              <a:gd name="connsiteY3" fmla="*/ 3857065 h 3857065"/>
              <a:gd name="connsiteX4" fmla="*/ 2155 w 1185349"/>
              <a:gd name="connsiteY4" fmla="*/ 3856113 h 3857065"/>
              <a:gd name="connsiteX0" fmla="*/ 2155 w 1125024"/>
              <a:gd name="connsiteY0" fmla="*/ 3856113 h 3857065"/>
              <a:gd name="connsiteX1" fmla="*/ 238 w 1125024"/>
              <a:gd name="connsiteY1" fmla="*/ 0 h 3857065"/>
              <a:gd name="connsiteX2" fmla="*/ 1125024 w 1125024"/>
              <a:gd name="connsiteY2" fmla="*/ 776691 h 3857065"/>
              <a:gd name="connsiteX3" fmla="*/ 952951 w 1125024"/>
              <a:gd name="connsiteY3" fmla="*/ 3857065 h 3857065"/>
              <a:gd name="connsiteX4" fmla="*/ 2155 w 1125024"/>
              <a:gd name="connsiteY4" fmla="*/ 3856113 h 3857065"/>
              <a:gd name="connsiteX0" fmla="*/ 2155 w 1182174"/>
              <a:gd name="connsiteY0" fmla="*/ 3856113 h 3857065"/>
              <a:gd name="connsiteX1" fmla="*/ 238 w 1182174"/>
              <a:gd name="connsiteY1" fmla="*/ 0 h 3857065"/>
              <a:gd name="connsiteX2" fmla="*/ 1182174 w 1182174"/>
              <a:gd name="connsiteY2" fmla="*/ 735416 h 3857065"/>
              <a:gd name="connsiteX3" fmla="*/ 952951 w 1182174"/>
              <a:gd name="connsiteY3" fmla="*/ 3857065 h 3857065"/>
              <a:gd name="connsiteX4" fmla="*/ 2155 w 1182174"/>
              <a:gd name="connsiteY4" fmla="*/ 3856113 h 3857065"/>
              <a:gd name="connsiteX0" fmla="*/ 2155 w 1182174"/>
              <a:gd name="connsiteY0" fmla="*/ 3856113 h 3857065"/>
              <a:gd name="connsiteX1" fmla="*/ 238 w 1182174"/>
              <a:gd name="connsiteY1" fmla="*/ 0 h 3857065"/>
              <a:gd name="connsiteX2" fmla="*/ 1182174 w 1182174"/>
              <a:gd name="connsiteY2" fmla="*/ 735416 h 3857065"/>
              <a:gd name="connsiteX3" fmla="*/ 956126 w 1182174"/>
              <a:gd name="connsiteY3" fmla="*/ 3857065 h 3857065"/>
              <a:gd name="connsiteX4" fmla="*/ 2155 w 1182174"/>
              <a:gd name="connsiteY4" fmla="*/ 3856113 h 3857065"/>
              <a:gd name="connsiteX0" fmla="*/ 2155 w 1182174"/>
              <a:gd name="connsiteY0" fmla="*/ 3856113 h 3863415"/>
              <a:gd name="connsiteX1" fmla="*/ 238 w 1182174"/>
              <a:gd name="connsiteY1" fmla="*/ 0 h 3863415"/>
              <a:gd name="connsiteX2" fmla="*/ 1182174 w 1182174"/>
              <a:gd name="connsiteY2" fmla="*/ 735416 h 3863415"/>
              <a:gd name="connsiteX3" fmla="*/ 959301 w 1182174"/>
              <a:gd name="connsiteY3" fmla="*/ 3863415 h 3863415"/>
              <a:gd name="connsiteX4" fmla="*/ 2155 w 1182174"/>
              <a:gd name="connsiteY4" fmla="*/ 3856113 h 3863415"/>
              <a:gd name="connsiteX0" fmla="*/ 2155 w 1182174"/>
              <a:gd name="connsiteY0" fmla="*/ 3865638 h 3865638"/>
              <a:gd name="connsiteX1" fmla="*/ 238 w 1182174"/>
              <a:gd name="connsiteY1" fmla="*/ 0 h 3865638"/>
              <a:gd name="connsiteX2" fmla="*/ 1182174 w 1182174"/>
              <a:gd name="connsiteY2" fmla="*/ 735416 h 3865638"/>
              <a:gd name="connsiteX3" fmla="*/ 959301 w 1182174"/>
              <a:gd name="connsiteY3" fmla="*/ 3863415 h 3865638"/>
              <a:gd name="connsiteX4" fmla="*/ 2155 w 1182174"/>
              <a:gd name="connsiteY4" fmla="*/ 3865638 h 3865638"/>
              <a:gd name="connsiteX0" fmla="*/ 0 w 1199069"/>
              <a:gd name="connsiteY0" fmla="*/ 3859288 h 3863415"/>
              <a:gd name="connsiteX1" fmla="*/ 17133 w 1199069"/>
              <a:gd name="connsiteY1" fmla="*/ 0 h 3863415"/>
              <a:gd name="connsiteX2" fmla="*/ 1199069 w 1199069"/>
              <a:gd name="connsiteY2" fmla="*/ 735416 h 3863415"/>
              <a:gd name="connsiteX3" fmla="*/ 976196 w 1199069"/>
              <a:gd name="connsiteY3" fmla="*/ 3863415 h 3863415"/>
              <a:gd name="connsiteX4" fmla="*/ 0 w 1199069"/>
              <a:gd name="connsiteY4" fmla="*/ 3859288 h 3863415"/>
              <a:gd name="connsiteX0" fmla="*/ 0 w 1199069"/>
              <a:gd name="connsiteY0" fmla="*/ 3859288 h 3859288"/>
              <a:gd name="connsiteX1" fmla="*/ 17133 w 1199069"/>
              <a:gd name="connsiteY1" fmla="*/ 0 h 3859288"/>
              <a:gd name="connsiteX2" fmla="*/ 1199069 w 1199069"/>
              <a:gd name="connsiteY2" fmla="*/ 735416 h 3859288"/>
              <a:gd name="connsiteX3" fmla="*/ 976196 w 1199069"/>
              <a:gd name="connsiteY3" fmla="*/ 3857065 h 3859288"/>
              <a:gd name="connsiteX4" fmla="*/ 0 w 1199069"/>
              <a:gd name="connsiteY4" fmla="*/ 3859288 h 3859288"/>
              <a:gd name="connsiteX0" fmla="*/ 0 w 1199069"/>
              <a:gd name="connsiteY0" fmla="*/ 3859288 h 3860240"/>
              <a:gd name="connsiteX1" fmla="*/ 17133 w 1199069"/>
              <a:gd name="connsiteY1" fmla="*/ 0 h 3860240"/>
              <a:gd name="connsiteX2" fmla="*/ 1199069 w 1199069"/>
              <a:gd name="connsiteY2" fmla="*/ 735416 h 3860240"/>
              <a:gd name="connsiteX3" fmla="*/ 976196 w 1199069"/>
              <a:gd name="connsiteY3" fmla="*/ 3860240 h 3860240"/>
              <a:gd name="connsiteX4" fmla="*/ 0 w 1199069"/>
              <a:gd name="connsiteY4" fmla="*/ 3859288 h 3860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9069" h="3860240">
                <a:moveTo>
                  <a:pt x="0" y="3859288"/>
                </a:moveTo>
                <a:cubicBezTo>
                  <a:pt x="2117" y="3256244"/>
                  <a:pt x="15721" y="2278605"/>
                  <a:pt x="17133" y="0"/>
                </a:cubicBezTo>
                <a:lnTo>
                  <a:pt x="1199069" y="735416"/>
                </a:lnTo>
                <a:lnTo>
                  <a:pt x="976196" y="3860240"/>
                </a:lnTo>
                <a:lnTo>
                  <a:pt x="0" y="3859288"/>
                </a:lnTo>
                <a:close/>
              </a:path>
            </a:pathLst>
          </a:custGeom>
          <a:noFill/>
        </p:spPr>
        <p:txBody>
          <a:bodyPr rIns="182880" anchor="t">
            <a:normAutofit/>
          </a:bodyPr>
          <a:lstStyle>
            <a:lvl1pPr marL="0" indent="0" algn="l">
              <a:buNone/>
              <a:defRPr sz="1200" b="0" i="0" baseline="0">
                <a:solidFill>
                  <a:srgbClr val="FFFFFF"/>
                </a:solidFill>
                <a:latin typeface="+mn-lt"/>
              </a:defRPr>
            </a:lvl1pPr>
          </a:lstStyle>
          <a:p>
            <a:r>
              <a:rPr lang="en-US" dirty="0" err="1" smtClean="0"/>
              <a:t>Inserte</a:t>
            </a:r>
            <a:r>
              <a:rPr lang="en-US" dirty="0" smtClean="0"/>
              <a:t> </a:t>
            </a:r>
            <a:r>
              <a:rPr lang="en-US" dirty="0" err="1" smtClean="0"/>
              <a:t>una</a:t>
            </a:r>
            <a:r>
              <a:rPr lang="en-US" dirty="0" smtClean="0"/>
              <a:t> </a:t>
            </a:r>
            <a:r>
              <a:rPr lang="en-US" dirty="0" err="1" smtClean="0"/>
              <a:t>fotografía</a:t>
            </a:r>
            <a:endParaRPr lang="en-US" dirty="0"/>
          </a:p>
        </p:txBody>
      </p:sp>
      <p:sp>
        <p:nvSpPr>
          <p:cNvPr id="10" name="Marcador de título 1"/>
          <p:cNvSpPr>
            <a:spLocks noGrp="1"/>
          </p:cNvSpPr>
          <p:nvPr>
            <p:ph type="title"/>
          </p:nvPr>
        </p:nvSpPr>
        <p:spPr>
          <a:xfrm>
            <a:off x="1975307" y="338137"/>
            <a:ext cx="6711493" cy="798300"/>
          </a:xfrm>
          <a:prstGeom prst="rect">
            <a:avLst/>
          </a:prstGeom>
        </p:spPr>
        <p:txBody>
          <a:bodyPr vert="horz" lIns="91440" tIns="45720" rIns="91440" bIns="45720" rtlCol="0" anchor="b">
            <a:normAutofit/>
          </a:bodyPr>
          <a:lstStyle/>
          <a:p>
            <a:r>
              <a:rPr lang="es-ES_tradnl" dirty="0" smtClean="0"/>
              <a:t>Clic para editar título</a:t>
            </a:r>
            <a:endParaRPr lang="es-ES" dirty="0"/>
          </a:p>
        </p:txBody>
      </p:sp>
      <p:sp>
        <p:nvSpPr>
          <p:cNvPr id="15" name="Marcador de contenido 13"/>
          <p:cNvSpPr>
            <a:spLocks noGrp="1"/>
          </p:cNvSpPr>
          <p:nvPr>
            <p:ph sz="quarter" idx="15"/>
          </p:nvPr>
        </p:nvSpPr>
        <p:spPr>
          <a:xfrm>
            <a:off x="1975307" y="1318999"/>
            <a:ext cx="6711493" cy="4525963"/>
          </a:xfrm>
        </p:spPr>
        <p:txBody>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Tree>
    <p:extLst>
      <p:ext uri="{BB962C8B-B14F-4D97-AF65-F5344CB8AC3E}">
        <p14:creationId xmlns:p14="http://schemas.microsoft.com/office/powerpoint/2010/main" val="27543602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ifras y Textos">
    <p:spTree>
      <p:nvGrpSpPr>
        <p:cNvPr id="1" name=""/>
        <p:cNvGrpSpPr/>
        <p:nvPr/>
      </p:nvGrpSpPr>
      <p:grpSpPr>
        <a:xfrm>
          <a:off x="0" y="0"/>
          <a:ext cx="0" cy="0"/>
          <a:chOff x="0" y="0"/>
          <a:chExt cx="0" cy="0"/>
        </a:xfrm>
      </p:grpSpPr>
      <p:sp>
        <p:nvSpPr>
          <p:cNvPr id="17" name="Picture Placeholder 10"/>
          <p:cNvSpPr>
            <a:spLocks noGrp="1"/>
          </p:cNvSpPr>
          <p:nvPr>
            <p:ph type="pic" sz="quarter" idx="14" hasCustomPrompt="1"/>
          </p:nvPr>
        </p:nvSpPr>
        <p:spPr>
          <a:xfrm>
            <a:off x="-21971" y="2501100"/>
            <a:ext cx="1199069" cy="386024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0" fmla="*/ 2057207 w 9172382"/>
              <a:gd name="connsiteY0" fmla="*/ 5048250 h 6858000"/>
              <a:gd name="connsiteX1" fmla="*/ 0 w 9172382"/>
              <a:gd name="connsiteY1" fmla="*/ 11870 h 6858000"/>
              <a:gd name="connsiteX2" fmla="*/ 9172382 w 9172382"/>
              <a:gd name="connsiteY2" fmla="*/ 0 h 6858000"/>
              <a:gd name="connsiteX3" fmla="*/ 9172382 w 9172382"/>
              <a:gd name="connsiteY3" fmla="*/ 6858000 h 6858000"/>
              <a:gd name="connsiteX4" fmla="*/ 3590733 w 9172382"/>
              <a:gd name="connsiteY4" fmla="*/ 6848475 h 6858000"/>
              <a:gd name="connsiteX5" fmla="*/ 2057207 w 9172382"/>
              <a:gd name="connsiteY5" fmla="*/ 5048250 h 6858000"/>
              <a:gd name="connsiteX0" fmla="*/ 27515 w 9172382"/>
              <a:gd name="connsiteY0" fmla="*/ 6876259 h 6876259"/>
              <a:gd name="connsiteX1" fmla="*/ 0 w 9172382"/>
              <a:gd name="connsiteY1" fmla="*/ 11870 h 6876259"/>
              <a:gd name="connsiteX2" fmla="*/ 9172382 w 9172382"/>
              <a:gd name="connsiteY2" fmla="*/ 0 h 6876259"/>
              <a:gd name="connsiteX3" fmla="*/ 9172382 w 9172382"/>
              <a:gd name="connsiteY3" fmla="*/ 6858000 h 6876259"/>
              <a:gd name="connsiteX4" fmla="*/ 3590733 w 9172382"/>
              <a:gd name="connsiteY4" fmla="*/ 6848475 h 6876259"/>
              <a:gd name="connsiteX5" fmla="*/ 27515 w 9172382"/>
              <a:gd name="connsiteY5" fmla="*/ 6876259 h 6876259"/>
              <a:gd name="connsiteX0" fmla="*/ 27515 w 9184252"/>
              <a:gd name="connsiteY0" fmla="*/ 6864389 h 6864389"/>
              <a:gd name="connsiteX1" fmla="*/ 0 w 9184252"/>
              <a:gd name="connsiteY1" fmla="*/ 0 h 6864389"/>
              <a:gd name="connsiteX2" fmla="*/ 9184252 w 9184252"/>
              <a:gd name="connsiteY2" fmla="*/ 2742013 h 6864389"/>
              <a:gd name="connsiteX3" fmla="*/ 9172382 w 9184252"/>
              <a:gd name="connsiteY3" fmla="*/ 6846130 h 6864389"/>
              <a:gd name="connsiteX4" fmla="*/ 3590733 w 9184252"/>
              <a:gd name="connsiteY4" fmla="*/ 6836605 h 6864389"/>
              <a:gd name="connsiteX5" fmla="*/ 27515 w 9184252"/>
              <a:gd name="connsiteY5" fmla="*/ 6864389 h 6864389"/>
              <a:gd name="connsiteX0" fmla="*/ 27515 w 9184252"/>
              <a:gd name="connsiteY0" fmla="*/ 6864389 h 6864389"/>
              <a:gd name="connsiteX1" fmla="*/ 0 w 9184252"/>
              <a:gd name="connsiteY1" fmla="*/ 0 h 6864389"/>
              <a:gd name="connsiteX2" fmla="*/ 5452764 w 9184252"/>
              <a:gd name="connsiteY2" fmla="*/ 1638086 h 6864389"/>
              <a:gd name="connsiteX3" fmla="*/ 9184252 w 9184252"/>
              <a:gd name="connsiteY3" fmla="*/ 2742013 h 6864389"/>
              <a:gd name="connsiteX4" fmla="*/ 9172382 w 9184252"/>
              <a:gd name="connsiteY4" fmla="*/ 6846130 h 6864389"/>
              <a:gd name="connsiteX5" fmla="*/ 3590733 w 9184252"/>
              <a:gd name="connsiteY5" fmla="*/ 6836605 h 6864389"/>
              <a:gd name="connsiteX6" fmla="*/ 27515 w 9184252"/>
              <a:gd name="connsiteY6" fmla="*/ 6864389 h 6864389"/>
              <a:gd name="connsiteX0" fmla="*/ 27515 w 9184252"/>
              <a:gd name="connsiteY0" fmla="*/ 6864389 h 6864389"/>
              <a:gd name="connsiteX1" fmla="*/ 0 w 9184252"/>
              <a:gd name="connsiteY1" fmla="*/ 0 h 6864389"/>
              <a:gd name="connsiteX2" fmla="*/ 6212415 w 9184252"/>
              <a:gd name="connsiteY2" fmla="*/ 3561056 h 6864389"/>
              <a:gd name="connsiteX3" fmla="*/ 9184252 w 9184252"/>
              <a:gd name="connsiteY3" fmla="*/ 2742013 h 6864389"/>
              <a:gd name="connsiteX4" fmla="*/ 9172382 w 9184252"/>
              <a:gd name="connsiteY4" fmla="*/ 6846130 h 6864389"/>
              <a:gd name="connsiteX5" fmla="*/ 3590733 w 9184252"/>
              <a:gd name="connsiteY5" fmla="*/ 6836605 h 6864389"/>
              <a:gd name="connsiteX6" fmla="*/ 27515 w 9184252"/>
              <a:gd name="connsiteY6" fmla="*/ 6864389 h 6864389"/>
              <a:gd name="connsiteX0" fmla="*/ 27515 w 9184252"/>
              <a:gd name="connsiteY0" fmla="*/ 6864389 h 6864389"/>
              <a:gd name="connsiteX1" fmla="*/ 0 w 9184252"/>
              <a:gd name="connsiteY1" fmla="*/ 0 h 6864389"/>
              <a:gd name="connsiteX2" fmla="*/ 3399333 w 9184252"/>
              <a:gd name="connsiteY2" fmla="*/ 1946711 h 6864389"/>
              <a:gd name="connsiteX3" fmla="*/ 6212415 w 9184252"/>
              <a:gd name="connsiteY3" fmla="*/ 3561056 h 6864389"/>
              <a:gd name="connsiteX4" fmla="*/ 9184252 w 9184252"/>
              <a:gd name="connsiteY4" fmla="*/ 2742013 h 6864389"/>
              <a:gd name="connsiteX5" fmla="*/ 9172382 w 9184252"/>
              <a:gd name="connsiteY5" fmla="*/ 6846130 h 6864389"/>
              <a:gd name="connsiteX6" fmla="*/ 3590733 w 9184252"/>
              <a:gd name="connsiteY6" fmla="*/ 6836605 h 6864389"/>
              <a:gd name="connsiteX7" fmla="*/ 27515 w 9184252"/>
              <a:gd name="connsiteY7" fmla="*/ 6864389 h 6864389"/>
              <a:gd name="connsiteX0" fmla="*/ 27515 w 9184252"/>
              <a:gd name="connsiteY0" fmla="*/ 6876259 h 6876259"/>
              <a:gd name="connsiteX1" fmla="*/ 0 w 9184252"/>
              <a:gd name="connsiteY1" fmla="*/ 11870 h 6876259"/>
              <a:gd name="connsiteX2" fmla="*/ 6485414 w 9184252"/>
              <a:gd name="connsiteY2" fmla="*/ 0 h 6876259"/>
              <a:gd name="connsiteX3" fmla="*/ 6212415 w 9184252"/>
              <a:gd name="connsiteY3" fmla="*/ 3572926 h 6876259"/>
              <a:gd name="connsiteX4" fmla="*/ 9184252 w 9184252"/>
              <a:gd name="connsiteY4" fmla="*/ 2753883 h 6876259"/>
              <a:gd name="connsiteX5" fmla="*/ 9172382 w 9184252"/>
              <a:gd name="connsiteY5" fmla="*/ 6858000 h 6876259"/>
              <a:gd name="connsiteX6" fmla="*/ 3590733 w 9184252"/>
              <a:gd name="connsiteY6" fmla="*/ 6848475 h 6876259"/>
              <a:gd name="connsiteX7" fmla="*/ 27515 w 9184252"/>
              <a:gd name="connsiteY7" fmla="*/ 6876259 h 6876259"/>
              <a:gd name="connsiteX0" fmla="*/ 27515 w 9184252"/>
              <a:gd name="connsiteY0" fmla="*/ 6876259 h 6876259"/>
              <a:gd name="connsiteX1" fmla="*/ 0 w 9184252"/>
              <a:gd name="connsiteY1" fmla="*/ 11870 h 6876259"/>
              <a:gd name="connsiteX2" fmla="*/ 6485414 w 9184252"/>
              <a:gd name="connsiteY2" fmla="*/ 0 h 6876259"/>
              <a:gd name="connsiteX3" fmla="*/ 6228290 w 9184252"/>
              <a:gd name="connsiteY3" fmla="*/ 3569751 h 6876259"/>
              <a:gd name="connsiteX4" fmla="*/ 9184252 w 9184252"/>
              <a:gd name="connsiteY4" fmla="*/ 2753883 h 6876259"/>
              <a:gd name="connsiteX5" fmla="*/ 9172382 w 9184252"/>
              <a:gd name="connsiteY5" fmla="*/ 6858000 h 6876259"/>
              <a:gd name="connsiteX6" fmla="*/ 3590733 w 9184252"/>
              <a:gd name="connsiteY6" fmla="*/ 6848475 h 6876259"/>
              <a:gd name="connsiteX7" fmla="*/ 27515 w 9184252"/>
              <a:gd name="connsiteY7" fmla="*/ 6876259 h 6876259"/>
              <a:gd name="connsiteX0" fmla="*/ 27515 w 9184252"/>
              <a:gd name="connsiteY0" fmla="*/ 6876259 h 6876259"/>
              <a:gd name="connsiteX1" fmla="*/ 0 w 9184252"/>
              <a:gd name="connsiteY1" fmla="*/ 11870 h 6876259"/>
              <a:gd name="connsiteX2" fmla="*/ 6488589 w 9184252"/>
              <a:gd name="connsiteY2" fmla="*/ 0 h 6876259"/>
              <a:gd name="connsiteX3" fmla="*/ 6228290 w 9184252"/>
              <a:gd name="connsiteY3" fmla="*/ 3569751 h 6876259"/>
              <a:gd name="connsiteX4" fmla="*/ 9184252 w 9184252"/>
              <a:gd name="connsiteY4" fmla="*/ 2753883 h 6876259"/>
              <a:gd name="connsiteX5" fmla="*/ 9172382 w 9184252"/>
              <a:gd name="connsiteY5" fmla="*/ 6858000 h 6876259"/>
              <a:gd name="connsiteX6" fmla="*/ 3590733 w 9184252"/>
              <a:gd name="connsiteY6" fmla="*/ 6848475 h 6876259"/>
              <a:gd name="connsiteX7" fmla="*/ 27515 w 9184252"/>
              <a:gd name="connsiteY7" fmla="*/ 6876259 h 6876259"/>
              <a:gd name="connsiteX0" fmla="*/ 27515 w 9172701"/>
              <a:gd name="connsiteY0" fmla="*/ 6876259 h 6876259"/>
              <a:gd name="connsiteX1" fmla="*/ 0 w 9172701"/>
              <a:gd name="connsiteY1" fmla="*/ 11870 h 6876259"/>
              <a:gd name="connsiteX2" fmla="*/ 6488589 w 9172701"/>
              <a:gd name="connsiteY2" fmla="*/ 0 h 6876259"/>
              <a:gd name="connsiteX3" fmla="*/ 6228290 w 9172701"/>
              <a:gd name="connsiteY3" fmla="*/ 3569751 h 6876259"/>
              <a:gd name="connsiteX4" fmla="*/ 9146152 w 9172701"/>
              <a:gd name="connsiteY4" fmla="*/ 2836433 h 6876259"/>
              <a:gd name="connsiteX5" fmla="*/ 9172382 w 9172701"/>
              <a:gd name="connsiteY5" fmla="*/ 6858000 h 6876259"/>
              <a:gd name="connsiteX6" fmla="*/ 3590733 w 9172701"/>
              <a:gd name="connsiteY6" fmla="*/ 6848475 h 6876259"/>
              <a:gd name="connsiteX7" fmla="*/ 27515 w 9172701"/>
              <a:gd name="connsiteY7" fmla="*/ 6876259 h 6876259"/>
              <a:gd name="connsiteX0" fmla="*/ 27515 w 9174727"/>
              <a:gd name="connsiteY0" fmla="*/ 6876259 h 6876259"/>
              <a:gd name="connsiteX1" fmla="*/ 0 w 9174727"/>
              <a:gd name="connsiteY1" fmla="*/ 11870 h 6876259"/>
              <a:gd name="connsiteX2" fmla="*/ 6488589 w 9174727"/>
              <a:gd name="connsiteY2" fmla="*/ 0 h 6876259"/>
              <a:gd name="connsiteX3" fmla="*/ 6228290 w 9174727"/>
              <a:gd name="connsiteY3" fmla="*/ 3569751 h 6876259"/>
              <a:gd name="connsiteX4" fmla="*/ 9174727 w 9174727"/>
              <a:gd name="connsiteY4" fmla="*/ 2760233 h 6876259"/>
              <a:gd name="connsiteX5" fmla="*/ 9172382 w 9174727"/>
              <a:gd name="connsiteY5" fmla="*/ 6858000 h 6876259"/>
              <a:gd name="connsiteX6" fmla="*/ 3590733 w 9174727"/>
              <a:gd name="connsiteY6" fmla="*/ 6848475 h 6876259"/>
              <a:gd name="connsiteX7" fmla="*/ 27515 w 9174727"/>
              <a:gd name="connsiteY7" fmla="*/ 6876259 h 6876259"/>
              <a:gd name="connsiteX0" fmla="*/ 0 w 9147212"/>
              <a:gd name="connsiteY0" fmla="*/ 6876259 h 6876259"/>
              <a:gd name="connsiteX1" fmla="*/ 4235 w 9147212"/>
              <a:gd name="connsiteY1" fmla="*/ 40445 h 6876259"/>
              <a:gd name="connsiteX2" fmla="*/ 6461074 w 9147212"/>
              <a:gd name="connsiteY2" fmla="*/ 0 h 6876259"/>
              <a:gd name="connsiteX3" fmla="*/ 6200775 w 9147212"/>
              <a:gd name="connsiteY3" fmla="*/ 3569751 h 6876259"/>
              <a:gd name="connsiteX4" fmla="*/ 9147212 w 9147212"/>
              <a:gd name="connsiteY4" fmla="*/ 2760233 h 6876259"/>
              <a:gd name="connsiteX5" fmla="*/ 9144867 w 9147212"/>
              <a:gd name="connsiteY5" fmla="*/ 6858000 h 6876259"/>
              <a:gd name="connsiteX6" fmla="*/ 3563218 w 9147212"/>
              <a:gd name="connsiteY6" fmla="*/ 6848475 h 6876259"/>
              <a:gd name="connsiteX7" fmla="*/ 0 w 9147212"/>
              <a:gd name="connsiteY7" fmla="*/ 6876259 h 6876259"/>
              <a:gd name="connsiteX0" fmla="*/ 0 w 9147212"/>
              <a:gd name="connsiteY0" fmla="*/ 6876259 h 6876259"/>
              <a:gd name="connsiteX1" fmla="*/ 1060 w 9147212"/>
              <a:gd name="connsiteY1" fmla="*/ 2345 h 6876259"/>
              <a:gd name="connsiteX2" fmla="*/ 6461074 w 9147212"/>
              <a:gd name="connsiteY2" fmla="*/ 0 h 6876259"/>
              <a:gd name="connsiteX3" fmla="*/ 6200775 w 9147212"/>
              <a:gd name="connsiteY3" fmla="*/ 3569751 h 6876259"/>
              <a:gd name="connsiteX4" fmla="*/ 9147212 w 9147212"/>
              <a:gd name="connsiteY4" fmla="*/ 2760233 h 6876259"/>
              <a:gd name="connsiteX5" fmla="*/ 9144867 w 9147212"/>
              <a:gd name="connsiteY5" fmla="*/ 6858000 h 6876259"/>
              <a:gd name="connsiteX6" fmla="*/ 3563218 w 9147212"/>
              <a:gd name="connsiteY6" fmla="*/ 6848475 h 6876259"/>
              <a:gd name="connsiteX7" fmla="*/ 0 w 9147212"/>
              <a:gd name="connsiteY7" fmla="*/ 6876259 h 6876259"/>
              <a:gd name="connsiteX0" fmla="*/ 0 w 9147212"/>
              <a:gd name="connsiteY0" fmla="*/ 6876259 h 6876259"/>
              <a:gd name="connsiteX1" fmla="*/ 1060 w 9147212"/>
              <a:gd name="connsiteY1" fmla="*/ 2345 h 6876259"/>
              <a:gd name="connsiteX2" fmla="*/ 6461074 w 9147212"/>
              <a:gd name="connsiteY2" fmla="*/ 0 h 6876259"/>
              <a:gd name="connsiteX3" fmla="*/ 6207125 w 9147212"/>
              <a:gd name="connsiteY3" fmla="*/ 3588801 h 6876259"/>
              <a:gd name="connsiteX4" fmla="*/ 9147212 w 9147212"/>
              <a:gd name="connsiteY4" fmla="*/ 2760233 h 6876259"/>
              <a:gd name="connsiteX5" fmla="*/ 9144867 w 9147212"/>
              <a:gd name="connsiteY5" fmla="*/ 6858000 h 6876259"/>
              <a:gd name="connsiteX6" fmla="*/ 3563218 w 9147212"/>
              <a:gd name="connsiteY6" fmla="*/ 6848475 h 6876259"/>
              <a:gd name="connsiteX7" fmla="*/ 0 w 9147212"/>
              <a:gd name="connsiteY7" fmla="*/ 6876259 h 6876259"/>
              <a:gd name="connsiteX0" fmla="*/ 0 w 9147212"/>
              <a:gd name="connsiteY0" fmla="*/ 6876259 h 6876259"/>
              <a:gd name="connsiteX1" fmla="*/ 1060 w 9147212"/>
              <a:gd name="connsiteY1" fmla="*/ 2345 h 6876259"/>
              <a:gd name="connsiteX2" fmla="*/ 6461074 w 9147212"/>
              <a:gd name="connsiteY2" fmla="*/ 0 h 6876259"/>
              <a:gd name="connsiteX3" fmla="*/ 6200775 w 9147212"/>
              <a:gd name="connsiteY3" fmla="*/ 3588801 h 6876259"/>
              <a:gd name="connsiteX4" fmla="*/ 9147212 w 9147212"/>
              <a:gd name="connsiteY4" fmla="*/ 2760233 h 6876259"/>
              <a:gd name="connsiteX5" fmla="*/ 9144867 w 9147212"/>
              <a:gd name="connsiteY5" fmla="*/ 6858000 h 6876259"/>
              <a:gd name="connsiteX6" fmla="*/ 3563218 w 9147212"/>
              <a:gd name="connsiteY6" fmla="*/ 6848475 h 6876259"/>
              <a:gd name="connsiteX7" fmla="*/ 0 w 9147212"/>
              <a:gd name="connsiteY7" fmla="*/ 6876259 h 6876259"/>
              <a:gd name="connsiteX0" fmla="*/ 0 w 9147212"/>
              <a:gd name="connsiteY0" fmla="*/ 6873914 h 6873914"/>
              <a:gd name="connsiteX1" fmla="*/ 1060 w 9147212"/>
              <a:gd name="connsiteY1" fmla="*/ 0 h 6873914"/>
              <a:gd name="connsiteX2" fmla="*/ 6454724 w 9147212"/>
              <a:gd name="connsiteY2" fmla="*/ 830 h 6873914"/>
              <a:gd name="connsiteX3" fmla="*/ 6200775 w 9147212"/>
              <a:gd name="connsiteY3" fmla="*/ 3586456 h 6873914"/>
              <a:gd name="connsiteX4" fmla="*/ 9147212 w 9147212"/>
              <a:gd name="connsiteY4" fmla="*/ 2757888 h 6873914"/>
              <a:gd name="connsiteX5" fmla="*/ 9144867 w 9147212"/>
              <a:gd name="connsiteY5" fmla="*/ 6855655 h 6873914"/>
              <a:gd name="connsiteX6" fmla="*/ 3563218 w 9147212"/>
              <a:gd name="connsiteY6" fmla="*/ 6846130 h 6873914"/>
              <a:gd name="connsiteX7" fmla="*/ 0 w 9147212"/>
              <a:gd name="connsiteY7" fmla="*/ 6873914 h 6873914"/>
              <a:gd name="connsiteX0" fmla="*/ 0 w 9147212"/>
              <a:gd name="connsiteY0" fmla="*/ 6873914 h 6873914"/>
              <a:gd name="connsiteX1" fmla="*/ 1060 w 9147212"/>
              <a:gd name="connsiteY1" fmla="*/ 0 h 6873914"/>
              <a:gd name="connsiteX2" fmla="*/ 6454724 w 9147212"/>
              <a:gd name="connsiteY2" fmla="*/ 830 h 6873914"/>
              <a:gd name="connsiteX3" fmla="*/ 6028418 w 9147212"/>
              <a:gd name="connsiteY3" fmla="*/ 4021885 h 6873914"/>
              <a:gd name="connsiteX4" fmla="*/ 9147212 w 9147212"/>
              <a:gd name="connsiteY4" fmla="*/ 2757888 h 6873914"/>
              <a:gd name="connsiteX5" fmla="*/ 9144867 w 9147212"/>
              <a:gd name="connsiteY5" fmla="*/ 6855655 h 6873914"/>
              <a:gd name="connsiteX6" fmla="*/ 3563218 w 9147212"/>
              <a:gd name="connsiteY6" fmla="*/ 6846130 h 6873914"/>
              <a:gd name="connsiteX7" fmla="*/ 0 w 9147212"/>
              <a:gd name="connsiteY7" fmla="*/ 6873914 h 6873914"/>
              <a:gd name="connsiteX0" fmla="*/ 0 w 9156283"/>
              <a:gd name="connsiteY0" fmla="*/ 6873914 h 6873914"/>
              <a:gd name="connsiteX1" fmla="*/ 1060 w 9156283"/>
              <a:gd name="connsiteY1" fmla="*/ 0 h 6873914"/>
              <a:gd name="connsiteX2" fmla="*/ 6454724 w 9156283"/>
              <a:gd name="connsiteY2" fmla="*/ 830 h 6873914"/>
              <a:gd name="connsiteX3" fmla="*/ 6028418 w 9156283"/>
              <a:gd name="connsiteY3" fmla="*/ 4021885 h 6873914"/>
              <a:gd name="connsiteX4" fmla="*/ 9156283 w 9156283"/>
              <a:gd name="connsiteY4" fmla="*/ 3710388 h 6873914"/>
              <a:gd name="connsiteX5" fmla="*/ 9144867 w 9156283"/>
              <a:gd name="connsiteY5" fmla="*/ 6855655 h 6873914"/>
              <a:gd name="connsiteX6" fmla="*/ 3563218 w 9156283"/>
              <a:gd name="connsiteY6" fmla="*/ 6846130 h 6873914"/>
              <a:gd name="connsiteX7" fmla="*/ 0 w 9156283"/>
              <a:gd name="connsiteY7" fmla="*/ 6873914 h 6873914"/>
              <a:gd name="connsiteX0" fmla="*/ 0 w 9156283"/>
              <a:gd name="connsiteY0" fmla="*/ 6873914 h 6873914"/>
              <a:gd name="connsiteX1" fmla="*/ 1060 w 9156283"/>
              <a:gd name="connsiteY1" fmla="*/ 0 h 6873914"/>
              <a:gd name="connsiteX2" fmla="*/ 6111824 w 9156283"/>
              <a:gd name="connsiteY2" fmla="*/ 830 h 6873914"/>
              <a:gd name="connsiteX3" fmla="*/ 6028418 w 9156283"/>
              <a:gd name="connsiteY3" fmla="*/ 4021885 h 6873914"/>
              <a:gd name="connsiteX4" fmla="*/ 9156283 w 9156283"/>
              <a:gd name="connsiteY4" fmla="*/ 3710388 h 6873914"/>
              <a:gd name="connsiteX5" fmla="*/ 9144867 w 9156283"/>
              <a:gd name="connsiteY5" fmla="*/ 6855655 h 6873914"/>
              <a:gd name="connsiteX6" fmla="*/ 3563218 w 9156283"/>
              <a:gd name="connsiteY6" fmla="*/ 6846130 h 6873914"/>
              <a:gd name="connsiteX7" fmla="*/ 0 w 9156283"/>
              <a:gd name="connsiteY7" fmla="*/ 6873914 h 6873914"/>
              <a:gd name="connsiteX0" fmla="*/ 0 w 9156283"/>
              <a:gd name="connsiteY0" fmla="*/ 6873914 h 6873914"/>
              <a:gd name="connsiteX1" fmla="*/ 1060 w 9156283"/>
              <a:gd name="connsiteY1" fmla="*/ 0 h 6873914"/>
              <a:gd name="connsiteX2" fmla="*/ 6111824 w 9156283"/>
              <a:gd name="connsiteY2" fmla="*/ 830 h 6873914"/>
              <a:gd name="connsiteX3" fmla="*/ 5298168 w 9156283"/>
              <a:gd name="connsiteY3" fmla="*/ 5758610 h 6873914"/>
              <a:gd name="connsiteX4" fmla="*/ 9156283 w 9156283"/>
              <a:gd name="connsiteY4" fmla="*/ 3710388 h 6873914"/>
              <a:gd name="connsiteX5" fmla="*/ 9144867 w 9156283"/>
              <a:gd name="connsiteY5" fmla="*/ 6855655 h 6873914"/>
              <a:gd name="connsiteX6" fmla="*/ 3563218 w 9156283"/>
              <a:gd name="connsiteY6" fmla="*/ 6846130 h 6873914"/>
              <a:gd name="connsiteX7" fmla="*/ 0 w 9156283"/>
              <a:gd name="connsiteY7" fmla="*/ 6873914 h 6873914"/>
              <a:gd name="connsiteX0" fmla="*/ 0 w 9145658"/>
              <a:gd name="connsiteY0" fmla="*/ 6873914 h 6873914"/>
              <a:gd name="connsiteX1" fmla="*/ 1060 w 9145658"/>
              <a:gd name="connsiteY1" fmla="*/ 0 h 6873914"/>
              <a:gd name="connsiteX2" fmla="*/ 6111824 w 9145658"/>
              <a:gd name="connsiteY2" fmla="*/ 830 h 6873914"/>
              <a:gd name="connsiteX3" fmla="*/ 5298168 w 9145658"/>
              <a:gd name="connsiteY3" fmla="*/ 5758610 h 6873914"/>
              <a:gd name="connsiteX4" fmla="*/ 9140408 w 9145658"/>
              <a:gd name="connsiteY4" fmla="*/ 3951688 h 6873914"/>
              <a:gd name="connsiteX5" fmla="*/ 9144867 w 9145658"/>
              <a:gd name="connsiteY5" fmla="*/ 6855655 h 6873914"/>
              <a:gd name="connsiteX6" fmla="*/ 3563218 w 9145658"/>
              <a:gd name="connsiteY6" fmla="*/ 6846130 h 6873914"/>
              <a:gd name="connsiteX7" fmla="*/ 0 w 9145658"/>
              <a:gd name="connsiteY7" fmla="*/ 6873914 h 6873914"/>
              <a:gd name="connsiteX0" fmla="*/ 0 w 9146758"/>
              <a:gd name="connsiteY0" fmla="*/ 6873914 h 6873914"/>
              <a:gd name="connsiteX1" fmla="*/ 1060 w 9146758"/>
              <a:gd name="connsiteY1" fmla="*/ 0 h 6873914"/>
              <a:gd name="connsiteX2" fmla="*/ 6111824 w 9146758"/>
              <a:gd name="connsiteY2" fmla="*/ 830 h 6873914"/>
              <a:gd name="connsiteX3" fmla="*/ 5298168 w 9146758"/>
              <a:gd name="connsiteY3" fmla="*/ 5758610 h 6873914"/>
              <a:gd name="connsiteX4" fmla="*/ 9146758 w 9146758"/>
              <a:gd name="connsiteY4" fmla="*/ 3942163 h 6873914"/>
              <a:gd name="connsiteX5" fmla="*/ 9144867 w 9146758"/>
              <a:gd name="connsiteY5" fmla="*/ 6855655 h 6873914"/>
              <a:gd name="connsiteX6" fmla="*/ 3563218 w 9146758"/>
              <a:gd name="connsiteY6" fmla="*/ 6846130 h 6873914"/>
              <a:gd name="connsiteX7" fmla="*/ 0 w 9146758"/>
              <a:gd name="connsiteY7" fmla="*/ 6873914 h 6873914"/>
              <a:gd name="connsiteX0" fmla="*/ 0 w 9146758"/>
              <a:gd name="connsiteY0" fmla="*/ 6873914 h 6873914"/>
              <a:gd name="connsiteX1" fmla="*/ 1060 w 9146758"/>
              <a:gd name="connsiteY1" fmla="*/ 0 h 6873914"/>
              <a:gd name="connsiteX2" fmla="*/ 6111824 w 9146758"/>
              <a:gd name="connsiteY2" fmla="*/ 830 h 6873914"/>
              <a:gd name="connsiteX3" fmla="*/ 5298168 w 9146758"/>
              <a:gd name="connsiteY3" fmla="*/ 5758610 h 6873914"/>
              <a:gd name="connsiteX4" fmla="*/ 9146758 w 9146758"/>
              <a:gd name="connsiteY4" fmla="*/ 3948513 h 6873914"/>
              <a:gd name="connsiteX5" fmla="*/ 9144867 w 9146758"/>
              <a:gd name="connsiteY5" fmla="*/ 6855655 h 6873914"/>
              <a:gd name="connsiteX6" fmla="*/ 3563218 w 9146758"/>
              <a:gd name="connsiteY6" fmla="*/ 6846130 h 6873914"/>
              <a:gd name="connsiteX7" fmla="*/ 0 w 9146758"/>
              <a:gd name="connsiteY7" fmla="*/ 6873914 h 6873914"/>
              <a:gd name="connsiteX0" fmla="*/ 0 w 9146758"/>
              <a:gd name="connsiteY0" fmla="*/ 6873914 h 6873914"/>
              <a:gd name="connsiteX1" fmla="*/ 1060 w 9146758"/>
              <a:gd name="connsiteY1" fmla="*/ 0 h 6873914"/>
              <a:gd name="connsiteX2" fmla="*/ 6111824 w 9146758"/>
              <a:gd name="connsiteY2" fmla="*/ 830 h 6873914"/>
              <a:gd name="connsiteX3" fmla="*/ 5298168 w 9146758"/>
              <a:gd name="connsiteY3" fmla="*/ 5758610 h 6873914"/>
              <a:gd name="connsiteX4" fmla="*/ 9146758 w 9146758"/>
              <a:gd name="connsiteY4" fmla="*/ 3948513 h 6873914"/>
              <a:gd name="connsiteX5" fmla="*/ 9144867 w 9146758"/>
              <a:gd name="connsiteY5" fmla="*/ 6855655 h 6873914"/>
              <a:gd name="connsiteX6" fmla="*/ 3553693 w 9146758"/>
              <a:gd name="connsiteY6" fmla="*/ 6852480 h 6873914"/>
              <a:gd name="connsiteX7" fmla="*/ 0 w 9146758"/>
              <a:gd name="connsiteY7" fmla="*/ 6873914 h 6873914"/>
              <a:gd name="connsiteX0" fmla="*/ 0 w 9146758"/>
              <a:gd name="connsiteY0" fmla="*/ 6873914 h 6873914"/>
              <a:gd name="connsiteX1" fmla="*/ 1060 w 9146758"/>
              <a:gd name="connsiteY1" fmla="*/ 0 h 6873914"/>
              <a:gd name="connsiteX2" fmla="*/ 6111824 w 9146758"/>
              <a:gd name="connsiteY2" fmla="*/ 830 h 6873914"/>
              <a:gd name="connsiteX3" fmla="*/ 5298168 w 9146758"/>
              <a:gd name="connsiteY3" fmla="*/ 5758610 h 6873914"/>
              <a:gd name="connsiteX4" fmla="*/ 9146758 w 9146758"/>
              <a:gd name="connsiteY4" fmla="*/ 3948513 h 6873914"/>
              <a:gd name="connsiteX5" fmla="*/ 9144867 w 9146758"/>
              <a:gd name="connsiteY5" fmla="*/ 6855655 h 6873914"/>
              <a:gd name="connsiteX6" fmla="*/ 0 w 9146758"/>
              <a:gd name="connsiteY6" fmla="*/ 6873914 h 6873914"/>
              <a:gd name="connsiteX0" fmla="*/ 0 w 9149933"/>
              <a:gd name="connsiteY0" fmla="*/ 6861214 h 6861214"/>
              <a:gd name="connsiteX1" fmla="*/ 4235 w 9149933"/>
              <a:gd name="connsiteY1" fmla="*/ 0 h 6861214"/>
              <a:gd name="connsiteX2" fmla="*/ 6114999 w 9149933"/>
              <a:gd name="connsiteY2" fmla="*/ 830 h 6861214"/>
              <a:gd name="connsiteX3" fmla="*/ 5301343 w 9149933"/>
              <a:gd name="connsiteY3" fmla="*/ 5758610 h 6861214"/>
              <a:gd name="connsiteX4" fmla="*/ 9149933 w 9149933"/>
              <a:gd name="connsiteY4" fmla="*/ 3948513 h 6861214"/>
              <a:gd name="connsiteX5" fmla="*/ 9148042 w 9149933"/>
              <a:gd name="connsiteY5" fmla="*/ 6855655 h 6861214"/>
              <a:gd name="connsiteX6" fmla="*/ 0 w 9149933"/>
              <a:gd name="connsiteY6" fmla="*/ 6861214 h 6861214"/>
              <a:gd name="connsiteX0" fmla="*/ 0 w 9149933"/>
              <a:gd name="connsiteY0" fmla="*/ 6861214 h 6861214"/>
              <a:gd name="connsiteX1" fmla="*/ 4235 w 9149933"/>
              <a:gd name="connsiteY1" fmla="*/ 0 h 6861214"/>
              <a:gd name="connsiteX2" fmla="*/ 6114999 w 9149933"/>
              <a:gd name="connsiteY2" fmla="*/ 830 h 6861214"/>
              <a:gd name="connsiteX3" fmla="*/ 9149933 w 9149933"/>
              <a:gd name="connsiteY3" fmla="*/ 3948513 h 6861214"/>
              <a:gd name="connsiteX4" fmla="*/ 9148042 w 9149933"/>
              <a:gd name="connsiteY4" fmla="*/ 6855655 h 6861214"/>
              <a:gd name="connsiteX5" fmla="*/ 0 w 9149933"/>
              <a:gd name="connsiteY5" fmla="*/ 6861214 h 6861214"/>
              <a:gd name="connsiteX0" fmla="*/ 0 w 9148042"/>
              <a:gd name="connsiteY0" fmla="*/ 6861214 h 6861214"/>
              <a:gd name="connsiteX1" fmla="*/ 4235 w 9148042"/>
              <a:gd name="connsiteY1" fmla="*/ 0 h 6861214"/>
              <a:gd name="connsiteX2" fmla="*/ 6114999 w 9148042"/>
              <a:gd name="connsiteY2" fmla="*/ 830 h 6861214"/>
              <a:gd name="connsiteX3" fmla="*/ 9148042 w 9148042"/>
              <a:gd name="connsiteY3" fmla="*/ 6855655 h 6861214"/>
              <a:gd name="connsiteX4" fmla="*/ 0 w 9148042"/>
              <a:gd name="connsiteY4" fmla="*/ 6861214 h 6861214"/>
              <a:gd name="connsiteX0" fmla="*/ 0 w 6114999"/>
              <a:gd name="connsiteY0" fmla="*/ 6861214 h 6861214"/>
              <a:gd name="connsiteX1" fmla="*/ 4235 w 6114999"/>
              <a:gd name="connsiteY1" fmla="*/ 0 h 6861214"/>
              <a:gd name="connsiteX2" fmla="*/ 6114999 w 6114999"/>
              <a:gd name="connsiteY2" fmla="*/ 830 h 6861214"/>
              <a:gd name="connsiteX3" fmla="*/ 999441 w 6114999"/>
              <a:gd name="connsiteY3" fmla="*/ 2915607 h 6861214"/>
              <a:gd name="connsiteX4" fmla="*/ 0 w 6114999"/>
              <a:gd name="connsiteY4" fmla="*/ 6861214 h 6861214"/>
              <a:gd name="connsiteX0" fmla="*/ 0 w 1173925"/>
              <a:gd name="connsiteY0" fmla="*/ 6869655 h 6869655"/>
              <a:gd name="connsiteX1" fmla="*/ 4235 w 1173925"/>
              <a:gd name="connsiteY1" fmla="*/ 8441 h 6869655"/>
              <a:gd name="connsiteX2" fmla="*/ 1173925 w 1173925"/>
              <a:gd name="connsiteY2" fmla="*/ 0 h 6869655"/>
              <a:gd name="connsiteX3" fmla="*/ 999441 w 1173925"/>
              <a:gd name="connsiteY3" fmla="*/ 2924048 h 6869655"/>
              <a:gd name="connsiteX4" fmla="*/ 0 w 1173925"/>
              <a:gd name="connsiteY4" fmla="*/ 6869655 h 6869655"/>
              <a:gd name="connsiteX0" fmla="*/ 0 w 1173925"/>
              <a:gd name="connsiteY0" fmla="*/ 6869655 h 6869655"/>
              <a:gd name="connsiteX1" fmla="*/ 4235 w 1173925"/>
              <a:gd name="connsiteY1" fmla="*/ 8441 h 6869655"/>
              <a:gd name="connsiteX2" fmla="*/ 1173925 w 1173925"/>
              <a:gd name="connsiteY2" fmla="*/ 0 h 6869655"/>
              <a:gd name="connsiteX3" fmla="*/ 999441 w 1173925"/>
              <a:gd name="connsiteY3" fmla="*/ 2924048 h 6869655"/>
              <a:gd name="connsiteX4" fmla="*/ 0 w 1173925"/>
              <a:gd name="connsiteY4" fmla="*/ 6869655 h 6869655"/>
              <a:gd name="connsiteX0" fmla="*/ 0 w 1183195"/>
              <a:gd name="connsiteY0" fmla="*/ 4570521 h 4570521"/>
              <a:gd name="connsiteX1" fmla="*/ 13505 w 1183195"/>
              <a:gd name="connsiteY1" fmla="*/ 8441 h 4570521"/>
              <a:gd name="connsiteX2" fmla="*/ 1183195 w 1183195"/>
              <a:gd name="connsiteY2" fmla="*/ 0 h 4570521"/>
              <a:gd name="connsiteX3" fmla="*/ 1008711 w 1183195"/>
              <a:gd name="connsiteY3" fmla="*/ 2924048 h 4570521"/>
              <a:gd name="connsiteX4" fmla="*/ 0 w 1183195"/>
              <a:gd name="connsiteY4" fmla="*/ 4570521 h 4570521"/>
              <a:gd name="connsiteX0" fmla="*/ 0 w 1183195"/>
              <a:gd name="connsiteY0" fmla="*/ 4570521 h 4570521"/>
              <a:gd name="connsiteX1" fmla="*/ 13505 w 1183195"/>
              <a:gd name="connsiteY1" fmla="*/ 8441 h 4570521"/>
              <a:gd name="connsiteX2" fmla="*/ 1183195 w 1183195"/>
              <a:gd name="connsiteY2" fmla="*/ 0 h 4570521"/>
              <a:gd name="connsiteX3" fmla="*/ 1008711 w 1183195"/>
              <a:gd name="connsiteY3" fmla="*/ 2924048 h 4570521"/>
              <a:gd name="connsiteX4" fmla="*/ 0 w 1183195"/>
              <a:gd name="connsiteY4" fmla="*/ 4570521 h 4570521"/>
              <a:gd name="connsiteX0" fmla="*/ 0 w 1183195"/>
              <a:gd name="connsiteY0" fmla="*/ 2095244 h 2924048"/>
              <a:gd name="connsiteX1" fmla="*/ 13505 w 1183195"/>
              <a:gd name="connsiteY1" fmla="*/ 8441 h 2924048"/>
              <a:gd name="connsiteX2" fmla="*/ 1183195 w 1183195"/>
              <a:gd name="connsiteY2" fmla="*/ 0 h 2924048"/>
              <a:gd name="connsiteX3" fmla="*/ 1008711 w 1183195"/>
              <a:gd name="connsiteY3" fmla="*/ 2924048 h 2924048"/>
              <a:gd name="connsiteX4" fmla="*/ 0 w 1183195"/>
              <a:gd name="connsiteY4" fmla="*/ 2095244 h 2924048"/>
              <a:gd name="connsiteX0" fmla="*/ 0 w 1183195"/>
              <a:gd name="connsiteY0" fmla="*/ 2095244 h 2136039"/>
              <a:gd name="connsiteX1" fmla="*/ 13505 w 1183195"/>
              <a:gd name="connsiteY1" fmla="*/ 8441 h 2136039"/>
              <a:gd name="connsiteX2" fmla="*/ 1183195 w 1183195"/>
              <a:gd name="connsiteY2" fmla="*/ 0 h 2136039"/>
              <a:gd name="connsiteX3" fmla="*/ 1036522 w 1183195"/>
              <a:gd name="connsiteY3" fmla="*/ 2136039 h 2136039"/>
              <a:gd name="connsiteX4" fmla="*/ 0 w 1183195"/>
              <a:gd name="connsiteY4" fmla="*/ 2095244 h 2136039"/>
              <a:gd name="connsiteX0" fmla="*/ 0 w 1183195"/>
              <a:gd name="connsiteY0" fmla="*/ 1585356 h 2136039"/>
              <a:gd name="connsiteX1" fmla="*/ 13505 w 1183195"/>
              <a:gd name="connsiteY1" fmla="*/ 8441 h 2136039"/>
              <a:gd name="connsiteX2" fmla="*/ 1183195 w 1183195"/>
              <a:gd name="connsiteY2" fmla="*/ 0 h 2136039"/>
              <a:gd name="connsiteX3" fmla="*/ 1036522 w 1183195"/>
              <a:gd name="connsiteY3" fmla="*/ 2136039 h 2136039"/>
              <a:gd name="connsiteX4" fmla="*/ 0 w 1183195"/>
              <a:gd name="connsiteY4" fmla="*/ 1585356 h 2136039"/>
              <a:gd name="connsiteX0" fmla="*/ 0 w 1174123"/>
              <a:gd name="connsiteY0" fmla="*/ 2655785 h 2655785"/>
              <a:gd name="connsiteX1" fmla="*/ 4433 w 1174123"/>
              <a:gd name="connsiteY1" fmla="*/ 8441 h 2655785"/>
              <a:gd name="connsiteX2" fmla="*/ 1174123 w 1174123"/>
              <a:gd name="connsiteY2" fmla="*/ 0 h 2655785"/>
              <a:gd name="connsiteX3" fmla="*/ 1027450 w 1174123"/>
              <a:gd name="connsiteY3" fmla="*/ 2136039 h 2655785"/>
              <a:gd name="connsiteX4" fmla="*/ 0 w 1174123"/>
              <a:gd name="connsiteY4" fmla="*/ 2655785 h 2655785"/>
              <a:gd name="connsiteX0" fmla="*/ 0 w 1174123"/>
              <a:gd name="connsiteY0" fmla="*/ 2655785 h 3696324"/>
              <a:gd name="connsiteX1" fmla="*/ 4433 w 1174123"/>
              <a:gd name="connsiteY1" fmla="*/ 8441 h 3696324"/>
              <a:gd name="connsiteX2" fmla="*/ 1174123 w 1174123"/>
              <a:gd name="connsiteY2" fmla="*/ 0 h 3696324"/>
              <a:gd name="connsiteX3" fmla="*/ 936736 w 1174123"/>
              <a:gd name="connsiteY3" fmla="*/ 3696324 h 3696324"/>
              <a:gd name="connsiteX4" fmla="*/ 0 w 1174123"/>
              <a:gd name="connsiteY4" fmla="*/ 2655785 h 3696324"/>
              <a:gd name="connsiteX0" fmla="*/ 0 w 1183194"/>
              <a:gd name="connsiteY0" fmla="*/ 1957285 h 3696324"/>
              <a:gd name="connsiteX1" fmla="*/ 13504 w 1183194"/>
              <a:gd name="connsiteY1" fmla="*/ 8441 h 3696324"/>
              <a:gd name="connsiteX2" fmla="*/ 1183194 w 1183194"/>
              <a:gd name="connsiteY2" fmla="*/ 0 h 3696324"/>
              <a:gd name="connsiteX3" fmla="*/ 945807 w 1183194"/>
              <a:gd name="connsiteY3" fmla="*/ 3696324 h 3696324"/>
              <a:gd name="connsiteX4" fmla="*/ 0 w 1183194"/>
              <a:gd name="connsiteY4" fmla="*/ 1957285 h 3696324"/>
              <a:gd name="connsiteX0" fmla="*/ 0 w 1183194"/>
              <a:gd name="connsiteY0" fmla="*/ 1957285 h 2979681"/>
              <a:gd name="connsiteX1" fmla="*/ 13504 w 1183194"/>
              <a:gd name="connsiteY1" fmla="*/ 8441 h 2979681"/>
              <a:gd name="connsiteX2" fmla="*/ 1183194 w 1183194"/>
              <a:gd name="connsiteY2" fmla="*/ 0 h 2979681"/>
              <a:gd name="connsiteX3" fmla="*/ 991164 w 1183194"/>
              <a:gd name="connsiteY3" fmla="*/ 2979681 h 2979681"/>
              <a:gd name="connsiteX4" fmla="*/ 0 w 1183194"/>
              <a:gd name="connsiteY4" fmla="*/ 1957285 h 2979681"/>
              <a:gd name="connsiteX0" fmla="*/ 0 w 1183194"/>
              <a:gd name="connsiteY0" fmla="*/ 2311071 h 2979681"/>
              <a:gd name="connsiteX1" fmla="*/ 13504 w 1183194"/>
              <a:gd name="connsiteY1" fmla="*/ 8441 h 2979681"/>
              <a:gd name="connsiteX2" fmla="*/ 1183194 w 1183194"/>
              <a:gd name="connsiteY2" fmla="*/ 0 h 2979681"/>
              <a:gd name="connsiteX3" fmla="*/ 991164 w 1183194"/>
              <a:gd name="connsiteY3" fmla="*/ 2979681 h 2979681"/>
              <a:gd name="connsiteX4" fmla="*/ 0 w 1183194"/>
              <a:gd name="connsiteY4" fmla="*/ 2311071 h 2979681"/>
              <a:gd name="connsiteX0" fmla="*/ 0 w 1183194"/>
              <a:gd name="connsiteY0" fmla="*/ 3272643 h 3272643"/>
              <a:gd name="connsiteX1" fmla="*/ 13504 w 1183194"/>
              <a:gd name="connsiteY1" fmla="*/ 8441 h 3272643"/>
              <a:gd name="connsiteX2" fmla="*/ 1183194 w 1183194"/>
              <a:gd name="connsiteY2" fmla="*/ 0 h 3272643"/>
              <a:gd name="connsiteX3" fmla="*/ 991164 w 1183194"/>
              <a:gd name="connsiteY3" fmla="*/ 2979681 h 3272643"/>
              <a:gd name="connsiteX4" fmla="*/ 0 w 1183194"/>
              <a:gd name="connsiteY4" fmla="*/ 3272643 h 3272643"/>
              <a:gd name="connsiteX0" fmla="*/ 0 w 1183194"/>
              <a:gd name="connsiteY0" fmla="*/ 3272643 h 3272643"/>
              <a:gd name="connsiteX1" fmla="*/ 13504 w 1183194"/>
              <a:gd name="connsiteY1" fmla="*/ 8441 h 3272643"/>
              <a:gd name="connsiteX2" fmla="*/ 1183194 w 1183194"/>
              <a:gd name="connsiteY2" fmla="*/ 0 h 3272643"/>
              <a:gd name="connsiteX3" fmla="*/ 973021 w 1183194"/>
              <a:gd name="connsiteY3" fmla="*/ 3260895 h 3272643"/>
              <a:gd name="connsiteX4" fmla="*/ 0 w 1183194"/>
              <a:gd name="connsiteY4" fmla="*/ 3272643 h 3272643"/>
              <a:gd name="connsiteX0" fmla="*/ 0 w 1137837"/>
              <a:gd name="connsiteY0" fmla="*/ 3264202 h 3264202"/>
              <a:gd name="connsiteX1" fmla="*/ 13504 w 1137837"/>
              <a:gd name="connsiteY1" fmla="*/ 0 h 3264202"/>
              <a:gd name="connsiteX2" fmla="*/ 1137837 w 1137837"/>
              <a:gd name="connsiteY2" fmla="*/ 608416 h 3264202"/>
              <a:gd name="connsiteX3" fmla="*/ 973021 w 1137837"/>
              <a:gd name="connsiteY3" fmla="*/ 3252454 h 3264202"/>
              <a:gd name="connsiteX4" fmla="*/ 0 w 1137837"/>
              <a:gd name="connsiteY4" fmla="*/ 3264202 h 3264202"/>
              <a:gd name="connsiteX0" fmla="*/ 0 w 1137837"/>
              <a:gd name="connsiteY0" fmla="*/ 3871988 h 3871988"/>
              <a:gd name="connsiteX1" fmla="*/ 4433 w 1137837"/>
              <a:gd name="connsiteY1" fmla="*/ 0 h 3871988"/>
              <a:gd name="connsiteX2" fmla="*/ 1137837 w 1137837"/>
              <a:gd name="connsiteY2" fmla="*/ 1216202 h 3871988"/>
              <a:gd name="connsiteX3" fmla="*/ 973021 w 1137837"/>
              <a:gd name="connsiteY3" fmla="*/ 3860240 h 3871988"/>
              <a:gd name="connsiteX4" fmla="*/ 0 w 1137837"/>
              <a:gd name="connsiteY4" fmla="*/ 3871988 h 3871988"/>
              <a:gd name="connsiteX0" fmla="*/ 0 w 1183194"/>
              <a:gd name="connsiteY0" fmla="*/ 3871988 h 3871988"/>
              <a:gd name="connsiteX1" fmla="*/ 4433 w 1183194"/>
              <a:gd name="connsiteY1" fmla="*/ 0 h 3871988"/>
              <a:gd name="connsiteX2" fmla="*/ 1183194 w 1183194"/>
              <a:gd name="connsiteY2" fmla="*/ 735416 h 3871988"/>
              <a:gd name="connsiteX3" fmla="*/ 973021 w 1183194"/>
              <a:gd name="connsiteY3" fmla="*/ 3860240 h 3871988"/>
              <a:gd name="connsiteX4" fmla="*/ 0 w 1183194"/>
              <a:gd name="connsiteY4" fmla="*/ 3871988 h 3871988"/>
              <a:gd name="connsiteX0" fmla="*/ 0 w 1183194"/>
              <a:gd name="connsiteY0" fmla="*/ 3871988 h 3871988"/>
              <a:gd name="connsiteX1" fmla="*/ 4433 w 1183194"/>
              <a:gd name="connsiteY1" fmla="*/ 0 h 3871988"/>
              <a:gd name="connsiteX2" fmla="*/ 1183194 w 1183194"/>
              <a:gd name="connsiteY2" fmla="*/ 735416 h 3871988"/>
              <a:gd name="connsiteX3" fmla="*/ 957146 w 1183194"/>
              <a:gd name="connsiteY3" fmla="*/ 3857065 h 3871988"/>
              <a:gd name="connsiteX4" fmla="*/ 0 w 1183194"/>
              <a:gd name="connsiteY4" fmla="*/ 3871988 h 3871988"/>
              <a:gd name="connsiteX0" fmla="*/ 0 w 1180019"/>
              <a:gd name="connsiteY0" fmla="*/ 3881513 h 3881513"/>
              <a:gd name="connsiteX1" fmla="*/ 1258 w 1180019"/>
              <a:gd name="connsiteY1" fmla="*/ 0 h 3881513"/>
              <a:gd name="connsiteX2" fmla="*/ 1180019 w 1180019"/>
              <a:gd name="connsiteY2" fmla="*/ 735416 h 3881513"/>
              <a:gd name="connsiteX3" fmla="*/ 953971 w 1180019"/>
              <a:gd name="connsiteY3" fmla="*/ 3857065 h 3881513"/>
              <a:gd name="connsiteX4" fmla="*/ 0 w 1180019"/>
              <a:gd name="connsiteY4" fmla="*/ 3881513 h 3881513"/>
              <a:gd name="connsiteX0" fmla="*/ 2155 w 1178999"/>
              <a:gd name="connsiteY0" fmla="*/ 3856113 h 3857065"/>
              <a:gd name="connsiteX1" fmla="*/ 238 w 1178999"/>
              <a:gd name="connsiteY1" fmla="*/ 0 h 3857065"/>
              <a:gd name="connsiteX2" fmla="*/ 1178999 w 1178999"/>
              <a:gd name="connsiteY2" fmla="*/ 735416 h 3857065"/>
              <a:gd name="connsiteX3" fmla="*/ 952951 w 1178999"/>
              <a:gd name="connsiteY3" fmla="*/ 3857065 h 3857065"/>
              <a:gd name="connsiteX4" fmla="*/ 2155 w 1178999"/>
              <a:gd name="connsiteY4" fmla="*/ 3856113 h 3857065"/>
              <a:gd name="connsiteX0" fmla="*/ 2155 w 1185349"/>
              <a:gd name="connsiteY0" fmla="*/ 3856113 h 3857065"/>
              <a:gd name="connsiteX1" fmla="*/ 238 w 1185349"/>
              <a:gd name="connsiteY1" fmla="*/ 0 h 3857065"/>
              <a:gd name="connsiteX2" fmla="*/ 1185349 w 1185349"/>
              <a:gd name="connsiteY2" fmla="*/ 738591 h 3857065"/>
              <a:gd name="connsiteX3" fmla="*/ 952951 w 1185349"/>
              <a:gd name="connsiteY3" fmla="*/ 3857065 h 3857065"/>
              <a:gd name="connsiteX4" fmla="*/ 2155 w 1185349"/>
              <a:gd name="connsiteY4" fmla="*/ 3856113 h 3857065"/>
              <a:gd name="connsiteX0" fmla="*/ 2155 w 1125024"/>
              <a:gd name="connsiteY0" fmla="*/ 3856113 h 3857065"/>
              <a:gd name="connsiteX1" fmla="*/ 238 w 1125024"/>
              <a:gd name="connsiteY1" fmla="*/ 0 h 3857065"/>
              <a:gd name="connsiteX2" fmla="*/ 1125024 w 1125024"/>
              <a:gd name="connsiteY2" fmla="*/ 776691 h 3857065"/>
              <a:gd name="connsiteX3" fmla="*/ 952951 w 1125024"/>
              <a:gd name="connsiteY3" fmla="*/ 3857065 h 3857065"/>
              <a:gd name="connsiteX4" fmla="*/ 2155 w 1125024"/>
              <a:gd name="connsiteY4" fmla="*/ 3856113 h 3857065"/>
              <a:gd name="connsiteX0" fmla="*/ 2155 w 1182174"/>
              <a:gd name="connsiteY0" fmla="*/ 3856113 h 3857065"/>
              <a:gd name="connsiteX1" fmla="*/ 238 w 1182174"/>
              <a:gd name="connsiteY1" fmla="*/ 0 h 3857065"/>
              <a:gd name="connsiteX2" fmla="*/ 1182174 w 1182174"/>
              <a:gd name="connsiteY2" fmla="*/ 735416 h 3857065"/>
              <a:gd name="connsiteX3" fmla="*/ 952951 w 1182174"/>
              <a:gd name="connsiteY3" fmla="*/ 3857065 h 3857065"/>
              <a:gd name="connsiteX4" fmla="*/ 2155 w 1182174"/>
              <a:gd name="connsiteY4" fmla="*/ 3856113 h 3857065"/>
              <a:gd name="connsiteX0" fmla="*/ 2155 w 1182174"/>
              <a:gd name="connsiteY0" fmla="*/ 3856113 h 3857065"/>
              <a:gd name="connsiteX1" fmla="*/ 238 w 1182174"/>
              <a:gd name="connsiteY1" fmla="*/ 0 h 3857065"/>
              <a:gd name="connsiteX2" fmla="*/ 1182174 w 1182174"/>
              <a:gd name="connsiteY2" fmla="*/ 735416 h 3857065"/>
              <a:gd name="connsiteX3" fmla="*/ 956126 w 1182174"/>
              <a:gd name="connsiteY3" fmla="*/ 3857065 h 3857065"/>
              <a:gd name="connsiteX4" fmla="*/ 2155 w 1182174"/>
              <a:gd name="connsiteY4" fmla="*/ 3856113 h 3857065"/>
              <a:gd name="connsiteX0" fmla="*/ 2155 w 1182174"/>
              <a:gd name="connsiteY0" fmla="*/ 3856113 h 3863415"/>
              <a:gd name="connsiteX1" fmla="*/ 238 w 1182174"/>
              <a:gd name="connsiteY1" fmla="*/ 0 h 3863415"/>
              <a:gd name="connsiteX2" fmla="*/ 1182174 w 1182174"/>
              <a:gd name="connsiteY2" fmla="*/ 735416 h 3863415"/>
              <a:gd name="connsiteX3" fmla="*/ 959301 w 1182174"/>
              <a:gd name="connsiteY3" fmla="*/ 3863415 h 3863415"/>
              <a:gd name="connsiteX4" fmla="*/ 2155 w 1182174"/>
              <a:gd name="connsiteY4" fmla="*/ 3856113 h 3863415"/>
              <a:gd name="connsiteX0" fmla="*/ 2155 w 1182174"/>
              <a:gd name="connsiteY0" fmla="*/ 3865638 h 3865638"/>
              <a:gd name="connsiteX1" fmla="*/ 238 w 1182174"/>
              <a:gd name="connsiteY1" fmla="*/ 0 h 3865638"/>
              <a:gd name="connsiteX2" fmla="*/ 1182174 w 1182174"/>
              <a:gd name="connsiteY2" fmla="*/ 735416 h 3865638"/>
              <a:gd name="connsiteX3" fmla="*/ 959301 w 1182174"/>
              <a:gd name="connsiteY3" fmla="*/ 3863415 h 3865638"/>
              <a:gd name="connsiteX4" fmla="*/ 2155 w 1182174"/>
              <a:gd name="connsiteY4" fmla="*/ 3865638 h 3865638"/>
              <a:gd name="connsiteX0" fmla="*/ 0 w 1199069"/>
              <a:gd name="connsiteY0" fmla="*/ 3859288 h 3863415"/>
              <a:gd name="connsiteX1" fmla="*/ 17133 w 1199069"/>
              <a:gd name="connsiteY1" fmla="*/ 0 h 3863415"/>
              <a:gd name="connsiteX2" fmla="*/ 1199069 w 1199069"/>
              <a:gd name="connsiteY2" fmla="*/ 735416 h 3863415"/>
              <a:gd name="connsiteX3" fmla="*/ 976196 w 1199069"/>
              <a:gd name="connsiteY3" fmla="*/ 3863415 h 3863415"/>
              <a:gd name="connsiteX4" fmla="*/ 0 w 1199069"/>
              <a:gd name="connsiteY4" fmla="*/ 3859288 h 3863415"/>
              <a:gd name="connsiteX0" fmla="*/ 0 w 1199069"/>
              <a:gd name="connsiteY0" fmla="*/ 3859288 h 3859288"/>
              <a:gd name="connsiteX1" fmla="*/ 17133 w 1199069"/>
              <a:gd name="connsiteY1" fmla="*/ 0 h 3859288"/>
              <a:gd name="connsiteX2" fmla="*/ 1199069 w 1199069"/>
              <a:gd name="connsiteY2" fmla="*/ 735416 h 3859288"/>
              <a:gd name="connsiteX3" fmla="*/ 976196 w 1199069"/>
              <a:gd name="connsiteY3" fmla="*/ 3857065 h 3859288"/>
              <a:gd name="connsiteX4" fmla="*/ 0 w 1199069"/>
              <a:gd name="connsiteY4" fmla="*/ 3859288 h 3859288"/>
              <a:gd name="connsiteX0" fmla="*/ 0 w 1199069"/>
              <a:gd name="connsiteY0" fmla="*/ 3859288 h 3860240"/>
              <a:gd name="connsiteX1" fmla="*/ 17133 w 1199069"/>
              <a:gd name="connsiteY1" fmla="*/ 0 h 3860240"/>
              <a:gd name="connsiteX2" fmla="*/ 1199069 w 1199069"/>
              <a:gd name="connsiteY2" fmla="*/ 735416 h 3860240"/>
              <a:gd name="connsiteX3" fmla="*/ 976196 w 1199069"/>
              <a:gd name="connsiteY3" fmla="*/ 3860240 h 3860240"/>
              <a:gd name="connsiteX4" fmla="*/ 0 w 1199069"/>
              <a:gd name="connsiteY4" fmla="*/ 3859288 h 3860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9069" h="3860240">
                <a:moveTo>
                  <a:pt x="0" y="3859288"/>
                </a:moveTo>
                <a:cubicBezTo>
                  <a:pt x="2117" y="3256244"/>
                  <a:pt x="15721" y="2278605"/>
                  <a:pt x="17133" y="0"/>
                </a:cubicBezTo>
                <a:lnTo>
                  <a:pt x="1199069" y="735416"/>
                </a:lnTo>
                <a:lnTo>
                  <a:pt x="976196" y="3860240"/>
                </a:lnTo>
                <a:lnTo>
                  <a:pt x="0" y="3859288"/>
                </a:lnTo>
                <a:close/>
              </a:path>
            </a:pathLst>
          </a:custGeom>
          <a:noFill/>
        </p:spPr>
        <p:txBody>
          <a:bodyPr rIns="182880" anchor="t">
            <a:normAutofit/>
          </a:bodyPr>
          <a:lstStyle>
            <a:lvl1pPr marL="0" indent="0" algn="l">
              <a:buNone/>
              <a:defRPr sz="1200" b="0" i="0" baseline="0">
                <a:solidFill>
                  <a:srgbClr val="FFFFFF"/>
                </a:solidFill>
                <a:latin typeface="+mn-lt"/>
              </a:defRPr>
            </a:lvl1pPr>
          </a:lstStyle>
          <a:p>
            <a:r>
              <a:rPr lang="en-US" dirty="0" err="1" smtClean="0"/>
              <a:t>Inserte</a:t>
            </a:r>
            <a:r>
              <a:rPr lang="en-US" dirty="0" smtClean="0"/>
              <a:t> </a:t>
            </a:r>
            <a:r>
              <a:rPr lang="en-US" dirty="0" err="1" smtClean="0"/>
              <a:t>una</a:t>
            </a:r>
            <a:r>
              <a:rPr lang="en-US" dirty="0" smtClean="0"/>
              <a:t> </a:t>
            </a:r>
            <a:r>
              <a:rPr lang="en-US" dirty="0" err="1" smtClean="0"/>
              <a:t>fotografía</a:t>
            </a:r>
            <a:endParaRPr lang="en-US" dirty="0"/>
          </a:p>
        </p:txBody>
      </p:sp>
      <p:sp>
        <p:nvSpPr>
          <p:cNvPr id="20" name="Marcador de fecha 19"/>
          <p:cNvSpPr>
            <a:spLocks noGrp="1"/>
          </p:cNvSpPr>
          <p:nvPr>
            <p:ph type="dt" sz="half" idx="15"/>
          </p:nvPr>
        </p:nvSpPr>
        <p:spPr/>
        <p:txBody>
          <a:bodyPr/>
          <a:lstStyle/>
          <a:p>
            <a:fld id="{60CE52BA-9513-7846-BC4C-C22C60DF7322}" type="datetimeFigureOut">
              <a:rPr lang="es-ES" smtClean="0"/>
              <a:pPr/>
              <a:t>20/11/17</a:t>
            </a:fld>
            <a:endParaRPr lang="es-ES" dirty="0"/>
          </a:p>
        </p:txBody>
      </p:sp>
      <p:sp>
        <p:nvSpPr>
          <p:cNvPr id="21" name="Marcador de pie de página 20"/>
          <p:cNvSpPr>
            <a:spLocks noGrp="1"/>
          </p:cNvSpPr>
          <p:nvPr>
            <p:ph type="ftr" sz="quarter" idx="16"/>
          </p:nvPr>
        </p:nvSpPr>
        <p:spPr/>
        <p:txBody>
          <a:bodyPr/>
          <a:lstStyle/>
          <a:p>
            <a:endParaRPr lang="es-ES" dirty="0"/>
          </a:p>
        </p:txBody>
      </p:sp>
      <p:sp>
        <p:nvSpPr>
          <p:cNvPr id="22" name="Marcador de número de diapositiva 21"/>
          <p:cNvSpPr>
            <a:spLocks noGrp="1"/>
          </p:cNvSpPr>
          <p:nvPr>
            <p:ph type="sldNum" sz="quarter" idx="17"/>
          </p:nvPr>
        </p:nvSpPr>
        <p:spPr/>
        <p:txBody>
          <a:bodyPr/>
          <a:lstStyle/>
          <a:p>
            <a:fld id="{C39EFDD2-09CE-414A-A648-F01749D41BEC}" type="slidenum">
              <a:rPr lang="es-ES" smtClean="0"/>
              <a:pPr/>
              <a:t>‹Nr.›</a:t>
            </a:fld>
            <a:endParaRPr lang="es-ES" dirty="0"/>
          </a:p>
        </p:txBody>
      </p:sp>
      <p:sp>
        <p:nvSpPr>
          <p:cNvPr id="26" name="Marcador de texto 24"/>
          <p:cNvSpPr>
            <a:spLocks noGrp="1"/>
          </p:cNvSpPr>
          <p:nvPr>
            <p:ph type="body" sz="quarter" idx="18" hasCustomPrompt="1"/>
          </p:nvPr>
        </p:nvSpPr>
        <p:spPr>
          <a:xfrm>
            <a:off x="1975307" y="1447594"/>
            <a:ext cx="3202215" cy="398676"/>
          </a:xfrm>
        </p:spPr>
        <p:txBody>
          <a:bodyPr numCol="1" anchor="b">
            <a:normAutofit/>
          </a:bodyPr>
          <a:lstStyle>
            <a:lvl1pPr marL="0" indent="0">
              <a:buNone/>
              <a:defRPr sz="1800" b="1" i="0">
                <a:solidFill>
                  <a:srgbClr val="009647"/>
                </a:solidFill>
                <a:latin typeface="+mn-lt"/>
                <a:cs typeface="Calibri"/>
              </a:defRPr>
            </a:lvl1pPr>
            <a:lvl5pPr marL="1571400" indent="0">
              <a:buNone/>
              <a:defRPr/>
            </a:lvl5pPr>
          </a:lstStyle>
          <a:p>
            <a:pPr lvl="0"/>
            <a:r>
              <a:rPr lang="es-ES_tradnl" dirty="0" smtClean="0"/>
              <a:t>123.456</a:t>
            </a:r>
          </a:p>
        </p:txBody>
      </p:sp>
      <p:sp>
        <p:nvSpPr>
          <p:cNvPr id="37" name="Marcador de texto 24"/>
          <p:cNvSpPr>
            <a:spLocks noGrp="1"/>
          </p:cNvSpPr>
          <p:nvPr>
            <p:ph type="body" sz="quarter" idx="19" hasCustomPrompt="1"/>
          </p:nvPr>
        </p:nvSpPr>
        <p:spPr>
          <a:xfrm>
            <a:off x="1975307" y="1776668"/>
            <a:ext cx="3202215" cy="398676"/>
          </a:xfrm>
        </p:spPr>
        <p:txBody>
          <a:bodyPr numCol="1" anchor="t">
            <a:normAutofit/>
          </a:bodyPr>
          <a:lstStyle>
            <a:lvl1pPr marL="0" indent="0">
              <a:buNone/>
              <a:defRPr sz="1200" b="1" i="0" baseline="0">
                <a:solidFill>
                  <a:srgbClr val="000000"/>
                </a:solidFill>
                <a:latin typeface="+mn-lt"/>
                <a:cs typeface="Calibri"/>
              </a:defRPr>
            </a:lvl1pPr>
            <a:lvl5pPr marL="1571400" indent="0">
              <a:buNone/>
              <a:defRPr/>
            </a:lvl5pPr>
          </a:lstStyle>
          <a:p>
            <a:pPr lvl="0"/>
            <a:r>
              <a:rPr lang="es-ES_tradnl" dirty="0" smtClean="0"/>
              <a:t>Destacado nivel 2</a:t>
            </a:r>
          </a:p>
        </p:txBody>
      </p:sp>
      <p:sp>
        <p:nvSpPr>
          <p:cNvPr id="41" name="Marcador de texto 24"/>
          <p:cNvSpPr>
            <a:spLocks noGrp="1"/>
          </p:cNvSpPr>
          <p:nvPr>
            <p:ph type="body" sz="quarter" idx="22" hasCustomPrompt="1"/>
          </p:nvPr>
        </p:nvSpPr>
        <p:spPr>
          <a:xfrm>
            <a:off x="1975307" y="3933313"/>
            <a:ext cx="3202215" cy="398676"/>
          </a:xfrm>
        </p:spPr>
        <p:txBody>
          <a:bodyPr numCol="1" anchor="b">
            <a:normAutofit/>
          </a:bodyPr>
          <a:lstStyle>
            <a:lvl1pPr marL="0" indent="0">
              <a:buNone/>
              <a:defRPr sz="1800" b="1" i="0">
                <a:solidFill>
                  <a:srgbClr val="009647"/>
                </a:solidFill>
                <a:latin typeface="+mn-lt"/>
                <a:cs typeface="Calibri"/>
              </a:defRPr>
            </a:lvl1pPr>
            <a:lvl5pPr marL="1571400" indent="0">
              <a:buNone/>
              <a:defRPr/>
            </a:lvl5pPr>
          </a:lstStyle>
          <a:p>
            <a:pPr lvl="0"/>
            <a:r>
              <a:rPr lang="es-ES_tradnl" dirty="0" smtClean="0"/>
              <a:t>123.456</a:t>
            </a:r>
          </a:p>
        </p:txBody>
      </p:sp>
      <p:sp>
        <p:nvSpPr>
          <p:cNvPr id="42" name="Marcador de texto 24"/>
          <p:cNvSpPr>
            <a:spLocks noGrp="1"/>
          </p:cNvSpPr>
          <p:nvPr>
            <p:ph type="body" sz="quarter" idx="23" hasCustomPrompt="1"/>
          </p:nvPr>
        </p:nvSpPr>
        <p:spPr>
          <a:xfrm>
            <a:off x="1975307" y="4262387"/>
            <a:ext cx="3202215" cy="398676"/>
          </a:xfrm>
        </p:spPr>
        <p:txBody>
          <a:bodyPr numCol="1" anchor="t">
            <a:normAutofit/>
          </a:bodyPr>
          <a:lstStyle>
            <a:lvl1pPr marL="0" indent="0">
              <a:buNone/>
              <a:defRPr sz="1200" b="1" i="0" baseline="0">
                <a:solidFill>
                  <a:srgbClr val="000000"/>
                </a:solidFill>
                <a:latin typeface="+mn-lt"/>
                <a:cs typeface="Calibri"/>
              </a:defRPr>
            </a:lvl1pPr>
            <a:lvl5pPr marL="1571400" indent="0">
              <a:buNone/>
              <a:defRPr/>
            </a:lvl5pPr>
          </a:lstStyle>
          <a:p>
            <a:pPr lvl="0"/>
            <a:r>
              <a:rPr lang="es-ES_tradnl" dirty="0" smtClean="0"/>
              <a:t>Destacado nivel 2</a:t>
            </a:r>
          </a:p>
        </p:txBody>
      </p:sp>
      <p:sp>
        <p:nvSpPr>
          <p:cNvPr id="43" name="Marcador de texto 24"/>
          <p:cNvSpPr>
            <a:spLocks noGrp="1"/>
          </p:cNvSpPr>
          <p:nvPr>
            <p:ph type="body" sz="quarter" idx="24" hasCustomPrompt="1"/>
          </p:nvPr>
        </p:nvSpPr>
        <p:spPr>
          <a:xfrm>
            <a:off x="1975307" y="5011419"/>
            <a:ext cx="3202215" cy="398676"/>
          </a:xfrm>
        </p:spPr>
        <p:txBody>
          <a:bodyPr numCol="1" anchor="b">
            <a:normAutofit/>
          </a:bodyPr>
          <a:lstStyle>
            <a:lvl1pPr marL="0" indent="0">
              <a:buNone/>
              <a:defRPr sz="1800" b="1" i="0">
                <a:solidFill>
                  <a:srgbClr val="009647"/>
                </a:solidFill>
                <a:latin typeface="+mn-lt"/>
                <a:cs typeface="Calibri"/>
              </a:defRPr>
            </a:lvl1pPr>
            <a:lvl5pPr marL="1571400" indent="0">
              <a:buNone/>
              <a:defRPr/>
            </a:lvl5pPr>
          </a:lstStyle>
          <a:p>
            <a:pPr lvl="0"/>
            <a:r>
              <a:rPr lang="es-ES_tradnl" dirty="0" smtClean="0"/>
              <a:t>Destacado nivel 1</a:t>
            </a:r>
          </a:p>
        </p:txBody>
      </p:sp>
      <p:sp>
        <p:nvSpPr>
          <p:cNvPr id="44" name="Marcador de texto 24"/>
          <p:cNvSpPr>
            <a:spLocks noGrp="1"/>
          </p:cNvSpPr>
          <p:nvPr>
            <p:ph type="body" sz="quarter" idx="25" hasCustomPrompt="1"/>
          </p:nvPr>
        </p:nvSpPr>
        <p:spPr>
          <a:xfrm>
            <a:off x="1975307" y="5340493"/>
            <a:ext cx="3202215" cy="398676"/>
          </a:xfrm>
        </p:spPr>
        <p:txBody>
          <a:bodyPr numCol="1" anchor="t">
            <a:normAutofit/>
          </a:bodyPr>
          <a:lstStyle>
            <a:lvl1pPr marL="0" indent="0">
              <a:buNone/>
              <a:defRPr sz="1200" b="1" i="0" baseline="0">
                <a:solidFill>
                  <a:srgbClr val="000000"/>
                </a:solidFill>
                <a:latin typeface="+mn-lt"/>
                <a:cs typeface="Calibri"/>
              </a:defRPr>
            </a:lvl1pPr>
            <a:lvl5pPr marL="1571400" indent="0">
              <a:buNone/>
              <a:defRPr/>
            </a:lvl5pPr>
          </a:lstStyle>
          <a:p>
            <a:pPr lvl="0"/>
            <a:r>
              <a:rPr lang="es-ES_tradnl" dirty="0" smtClean="0"/>
              <a:t>Destacado nivel 2</a:t>
            </a:r>
          </a:p>
        </p:txBody>
      </p:sp>
      <p:sp>
        <p:nvSpPr>
          <p:cNvPr id="46" name="Marcador de texto 24"/>
          <p:cNvSpPr>
            <a:spLocks noGrp="1"/>
          </p:cNvSpPr>
          <p:nvPr>
            <p:ph type="body" sz="quarter" idx="26" hasCustomPrompt="1"/>
          </p:nvPr>
        </p:nvSpPr>
        <p:spPr>
          <a:xfrm>
            <a:off x="2447022" y="2001192"/>
            <a:ext cx="2730500" cy="398676"/>
          </a:xfrm>
        </p:spPr>
        <p:txBody>
          <a:bodyPr numCol="1" anchor="b">
            <a:normAutofit/>
          </a:bodyPr>
          <a:lstStyle>
            <a:lvl1pPr marL="0" indent="0">
              <a:buNone/>
              <a:defRPr sz="1400" b="0" i="0">
                <a:solidFill>
                  <a:srgbClr val="00A4D2"/>
                </a:solidFill>
                <a:latin typeface="+mn-lt"/>
                <a:cs typeface="Calibri"/>
              </a:defRPr>
            </a:lvl1pPr>
            <a:lvl5pPr marL="1571400" indent="0">
              <a:buNone/>
              <a:defRPr/>
            </a:lvl5pPr>
          </a:lstStyle>
          <a:p>
            <a:pPr lvl="0"/>
            <a:r>
              <a:rPr lang="es-ES_tradnl" dirty="0" smtClean="0"/>
              <a:t>12.345</a:t>
            </a:r>
          </a:p>
        </p:txBody>
      </p:sp>
      <p:sp>
        <p:nvSpPr>
          <p:cNvPr id="47" name="Marcador de texto 24"/>
          <p:cNvSpPr>
            <a:spLocks noGrp="1"/>
          </p:cNvSpPr>
          <p:nvPr>
            <p:ph type="body" sz="quarter" idx="27" hasCustomPrompt="1"/>
          </p:nvPr>
        </p:nvSpPr>
        <p:spPr>
          <a:xfrm>
            <a:off x="2447021" y="2293982"/>
            <a:ext cx="2730501" cy="398676"/>
          </a:xfrm>
        </p:spPr>
        <p:txBody>
          <a:bodyPr numCol="1" anchor="t">
            <a:normAutofit/>
          </a:bodyPr>
          <a:lstStyle>
            <a:lvl1pPr marL="0" indent="0">
              <a:buNone/>
              <a:defRPr sz="1200" b="0" i="0" baseline="0">
                <a:solidFill>
                  <a:srgbClr val="9C9DA0"/>
                </a:solidFill>
                <a:latin typeface="+mn-lt"/>
                <a:cs typeface="Calibri"/>
              </a:defRPr>
            </a:lvl1pPr>
            <a:lvl5pPr marL="1571400" indent="0">
              <a:buNone/>
              <a:defRPr/>
            </a:lvl5pPr>
          </a:lstStyle>
          <a:p>
            <a:pPr lvl="0"/>
            <a:r>
              <a:rPr lang="es-ES_tradnl" dirty="0" err="1" smtClean="0"/>
              <a:t>Destacado nivel 4</a:t>
            </a:r>
            <a:endParaRPr lang="es-ES_tradnl" dirty="0" smtClean="0"/>
          </a:p>
        </p:txBody>
      </p:sp>
      <p:sp>
        <p:nvSpPr>
          <p:cNvPr id="48" name="Marcador de texto 24"/>
          <p:cNvSpPr>
            <a:spLocks noGrp="1"/>
          </p:cNvSpPr>
          <p:nvPr>
            <p:ph type="body" sz="quarter" idx="28" hasCustomPrompt="1"/>
          </p:nvPr>
        </p:nvSpPr>
        <p:spPr>
          <a:xfrm>
            <a:off x="2447022" y="2642895"/>
            <a:ext cx="2730500" cy="398676"/>
          </a:xfrm>
        </p:spPr>
        <p:txBody>
          <a:bodyPr numCol="1" anchor="b">
            <a:normAutofit/>
          </a:bodyPr>
          <a:lstStyle>
            <a:lvl1pPr marL="0" indent="0">
              <a:buNone/>
              <a:defRPr sz="1400" b="0" i="0">
                <a:solidFill>
                  <a:srgbClr val="00A4D2"/>
                </a:solidFill>
                <a:latin typeface="+mn-lt"/>
                <a:cs typeface="Calibri"/>
              </a:defRPr>
            </a:lvl1pPr>
            <a:lvl5pPr marL="1571400" indent="0">
              <a:buNone/>
              <a:defRPr/>
            </a:lvl5pPr>
          </a:lstStyle>
          <a:p>
            <a:pPr lvl="0"/>
            <a:r>
              <a:rPr lang="es-ES_tradnl" dirty="0" smtClean="0"/>
              <a:t>Destacado nivel 3</a:t>
            </a:r>
          </a:p>
        </p:txBody>
      </p:sp>
      <p:sp>
        <p:nvSpPr>
          <p:cNvPr id="49" name="Marcador de texto 24"/>
          <p:cNvSpPr>
            <a:spLocks noGrp="1"/>
          </p:cNvSpPr>
          <p:nvPr>
            <p:ph type="body" sz="quarter" idx="29" hasCustomPrompt="1"/>
          </p:nvPr>
        </p:nvSpPr>
        <p:spPr>
          <a:xfrm>
            <a:off x="2447022" y="2926614"/>
            <a:ext cx="2730500" cy="398676"/>
          </a:xfrm>
        </p:spPr>
        <p:txBody>
          <a:bodyPr numCol="1" anchor="t">
            <a:normAutofit/>
          </a:bodyPr>
          <a:lstStyle>
            <a:lvl1pPr marL="0" indent="0">
              <a:buNone/>
              <a:defRPr sz="1200" b="0" i="0" baseline="0">
                <a:solidFill>
                  <a:srgbClr val="9C9DA0"/>
                </a:solidFill>
                <a:latin typeface="+mn-lt"/>
                <a:cs typeface="Calibri"/>
              </a:defRPr>
            </a:lvl1pPr>
            <a:lvl5pPr marL="1571400" indent="0">
              <a:buNone/>
              <a:defRPr/>
            </a:lvl5pPr>
          </a:lstStyle>
          <a:p>
            <a:pPr lvl="0"/>
            <a:r>
              <a:rPr lang="es-ES_tradnl" dirty="0" err="1" smtClean="0"/>
              <a:t>Destacado nivel 4</a:t>
            </a:r>
            <a:endParaRPr lang="es-ES_tradnl" dirty="0" smtClean="0"/>
          </a:p>
        </p:txBody>
      </p:sp>
      <p:sp>
        <p:nvSpPr>
          <p:cNvPr id="82" name="Marcador de texto 24"/>
          <p:cNvSpPr>
            <a:spLocks noGrp="1"/>
          </p:cNvSpPr>
          <p:nvPr>
            <p:ph type="body" sz="quarter" idx="30" hasCustomPrompt="1"/>
          </p:nvPr>
        </p:nvSpPr>
        <p:spPr>
          <a:xfrm>
            <a:off x="5497881" y="1447594"/>
            <a:ext cx="3202215" cy="398676"/>
          </a:xfrm>
        </p:spPr>
        <p:txBody>
          <a:bodyPr numCol="1" anchor="b">
            <a:normAutofit/>
          </a:bodyPr>
          <a:lstStyle>
            <a:lvl1pPr marL="0" indent="0">
              <a:buNone/>
              <a:defRPr sz="1800" b="1" i="0" baseline="0">
                <a:solidFill>
                  <a:srgbClr val="009647"/>
                </a:solidFill>
                <a:latin typeface="+mn-lt"/>
                <a:cs typeface="Calibri"/>
              </a:defRPr>
            </a:lvl1pPr>
            <a:lvl5pPr marL="1571400" indent="0">
              <a:buNone/>
              <a:defRPr/>
            </a:lvl5pPr>
          </a:lstStyle>
          <a:p>
            <a:pPr lvl="0"/>
            <a:r>
              <a:rPr lang="es-ES_tradnl" dirty="0" smtClean="0"/>
              <a:t>Destacado nivel 1</a:t>
            </a:r>
          </a:p>
        </p:txBody>
      </p:sp>
      <p:sp>
        <p:nvSpPr>
          <p:cNvPr id="83" name="Marcador de texto 24"/>
          <p:cNvSpPr>
            <a:spLocks noGrp="1"/>
          </p:cNvSpPr>
          <p:nvPr>
            <p:ph type="body" sz="quarter" idx="31" hasCustomPrompt="1"/>
          </p:nvPr>
        </p:nvSpPr>
        <p:spPr>
          <a:xfrm>
            <a:off x="5497881" y="1776668"/>
            <a:ext cx="3202215" cy="398676"/>
          </a:xfrm>
        </p:spPr>
        <p:txBody>
          <a:bodyPr numCol="1" anchor="t">
            <a:normAutofit/>
          </a:bodyPr>
          <a:lstStyle>
            <a:lvl1pPr marL="0" indent="0">
              <a:buNone/>
              <a:defRPr sz="1200" b="1" i="0" baseline="0">
                <a:solidFill>
                  <a:srgbClr val="000000"/>
                </a:solidFill>
                <a:latin typeface="+mn-lt"/>
                <a:cs typeface="Calibri"/>
              </a:defRPr>
            </a:lvl1pPr>
            <a:lvl5pPr marL="1571400" indent="0">
              <a:buNone/>
              <a:defRPr/>
            </a:lvl5pPr>
          </a:lstStyle>
          <a:p>
            <a:pPr lvl="0"/>
            <a:r>
              <a:rPr lang="es-ES_tradnl" dirty="0" smtClean="0"/>
              <a:t>Destacado nivel 2</a:t>
            </a:r>
          </a:p>
        </p:txBody>
      </p:sp>
      <p:sp>
        <p:nvSpPr>
          <p:cNvPr id="84" name="Marcador de texto 24"/>
          <p:cNvSpPr>
            <a:spLocks noGrp="1"/>
          </p:cNvSpPr>
          <p:nvPr>
            <p:ph type="body" sz="quarter" idx="32" hasCustomPrompt="1"/>
          </p:nvPr>
        </p:nvSpPr>
        <p:spPr>
          <a:xfrm>
            <a:off x="5497881" y="3933313"/>
            <a:ext cx="3202215" cy="398676"/>
          </a:xfrm>
        </p:spPr>
        <p:txBody>
          <a:bodyPr numCol="1" anchor="b">
            <a:normAutofit/>
          </a:bodyPr>
          <a:lstStyle>
            <a:lvl1pPr marL="0" indent="0">
              <a:buNone/>
              <a:defRPr sz="1800" b="1" i="0">
                <a:solidFill>
                  <a:srgbClr val="009647"/>
                </a:solidFill>
                <a:latin typeface="+mn-lt"/>
                <a:cs typeface="Calibri"/>
              </a:defRPr>
            </a:lvl1pPr>
            <a:lvl5pPr marL="1571400" indent="0">
              <a:buNone/>
              <a:defRPr/>
            </a:lvl5pPr>
          </a:lstStyle>
          <a:p>
            <a:pPr lvl="0"/>
            <a:r>
              <a:rPr lang="es-ES_tradnl" dirty="0" smtClean="0"/>
              <a:t>231.456</a:t>
            </a:r>
          </a:p>
        </p:txBody>
      </p:sp>
      <p:sp>
        <p:nvSpPr>
          <p:cNvPr id="85" name="Marcador de texto 24"/>
          <p:cNvSpPr>
            <a:spLocks noGrp="1"/>
          </p:cNvSpPr>
          <p:nvPr>
            <p:ph type="body" sz="quarter" idx="33" hasCustomPrompt="1"/>
          </p:nvPr>
        </p:nvSpPr>
        <p:spPr>
          <a:xfrm>
            <a:off x="5497881" y="4262387"/>
            <a:ext cx="3202215" cy="398676"/>
          </a:xfrm>
        </p:spPr>
        <p:txBody>
          <a:bodyPr numCol="1" anchor="t">
            <a:normAutofit/>
          </a:bodyPr>
          <a:lstStyle>
            <a:lvl1pPr marL="0" indent="0">
              <a:buNone/>
              <a:defRPr sz="1200" b="1" i="0" baseline="0">
                <a:solidFill>
                  <a:srgbClr val="000000"/>
                </a:solidFill>
                <a:latin typeface="+mn-lt"/>
                <a:cs typeface="Calibri"/>
              </a:defRPr>
            </a:lvl1pPr>
            <a:lvl5pPr marL="1571400" indent="0">
              <a:buNone/>
              <a:defRPr/>
            </a:lvl5pPr>
          </a:lstStyle>
          <a:p>
            <a:pPr lvl="0"/>
            <a:r>
              <a:rPr lang="es-ES_tradnl" dirty="0" smtClean="0"/>
              <a:t>Destacado nivel 2</a:t>
            </a:r>
          </a:p>
        </p:txBody>
      </p:sp>
      <p:sp>
        <p:nvSpPr>
          <p:cNvPr id="86" name="Marcador de texto 24"/>
          <p:cNvSpPr>
            <a:spLocks noGrp="1"/>
          </p:cNvSpPr>
          <p:nvPr>
            <p:ph type="body" sz="quarter" idx="34" hasCustomPrompt="1"/>
          </p:nvPr>
        </p:nvSpPr>
        <p:spPr>
          <a:xfrm>
            <a:off x="5497881" y="5011419"/>
            <a:ext cx="3202215" cy="398676"/>
          </a:xfrm>
        </p:spPr>
        <p:txBody>
          <a:bodyPr numCol="1" anchor="b">
            <a:normAutofit/>
          </a:bodyPr>
          <a:lstStyle>
            <a:lvl1pPr marL="0" indent="0">
              <a:buNone/>
              <a:defRPr sz="1800" b="1" i="0">
                <a:solidFill>
                  <a:srgbClr val="009647"/>
                </a:solidFill>
                <a:latin typeface="+mn-lt"/>
                <a:cs typeface="Calibri"/>
              </a:defRPr>
            </a:lvl1pPr>
            <a:lvl5pPr marL="1571400" indent="0">
              <a:buNone/>
              <a:defRPr/>
            </a:lvl5pPr>
          </a:lstStyle>
          <a:p>
            <a:pPr lvl="0"/>
            <a:r>
              <a:rPr lang="es-ES_tradnl" dirty="0" smtClean="0"/>
              <a:t>321.654</a:t>
            </a:r>
          </a:p>
        </p:txBody>
      </p:sp>
      <p:sp>
        <p:nvSpPr>
          <p:cNvPr id="87" name="Marcador de texto 24"/>
          <p:cNvSpPr>
            <a:spLocks noGrp="1"/>
          </p:cNvSpPr>
          <p:nvPr>
            <p:ph type="body" sz="quarter" idx="35" hasCustomPrompt="1"/>
          </p:nvPr>
        </p:nvSpPr>
        <p:spPr>
          <a:xfrm>
            <a:off x="5497881" y="5340493"/>
            <a:ext cx="3202215" cy="398676"/>
          </a:xfrm>
        </p:spPr>
        <p:txBody>
          <a:bodyPr numCol="1" anchor="t">
            <a:normAutofit/>
          </a:bodyPr>
          <a:lstStyle>
            <a:lvl1pPr marL="0" indent="0">
              <a:buNone/>
              <a:defRPr sz="1200" b="1" i="0" baseline="0">
                <a:solidFill>
                  <a:srgbClr val="000000"/>
                </a:solidFill>
                <a:latin typeface="+mn-lt"/>
                <a:cs typeface="Calibri"/>
              </a:defRPr>
            </a:lvl1pPr>
            <a:lvl5pPr marL="1571400" indent="0">
              <a:buNone/>
              <a:defRPr/>
            </a:lvl5pPr>
          </a:lstStyle>
          <a:p>
            <a:pPr lvl="0"/>
            <a:r>
              <a:rPr lang="es-ES_tradnl" dirty="0" smtClean="0"/>
              <a:t>Destacado nivel 2</a:t>
            </a:r>
          </a:p>
        </p:txBody>
      </p:sp>
      <p:sp>
        <p:nvSpPr>
          <p:cNvPr id="88" name="Marcador de texto 24"/>
          <p:cNvSpPr>
            <a:spLocks noGrp="1"/>
          </p:cNvSpPr>
          <p:nvPr>
            <p:ph type="body" sz="quarter" idx="36" hasCustomPrompt="1"/>
          </p:nvPr>
        </p:nvSpPr>
        <p:spPr>
          <a:xfrm>
            <a:off x="5969596" y="2001192"/>
            <a:ext cx="2730500" cy="398676"/>
          </a:xfrm>
        </p:spPr>
        <p:txBody>
          <a:bodyPr numCol="1" anchor="b">
            <a:normAutofit/>
          </a:bodyPr>
          <a:lstStyle>
            <a:lvl1pPr marL="0" indent="0">
              <a:buNone/>
              <a:defRPr sz="1400" b="0" i="0">
                <a:solidFill>
                  <a:srgbClr val="00A4D2"/>
                </a:solidFill>
                <a:latin typeface="+mn-lt"/>
                <a:cs typeface="Calibri"/>
              </a:defRPr>
            </a:lvl1pPr>
            <a:lvl5pPr marL="1571400" indent="0">
              <a:buNone/>
              <a:defRPr/>
            </a:lvl5pPr>
          </a:lstStyle>
          <a:p>
            <a:pPr lvl="0"/>
            <a:r>
              <a:rPr lang="es-ES_tradnl" dirty="0" smtClean="0"/>
              <a:t>12.345</a:t>
            </a:r>
          </a:p>
        </p:txBody>
      </p:sp>
      <p:sp>
        <p:nvSpPr>
          <p:cNvPr id="89" name="Marcador de texto 24"/>
          <p:cNvSpPr>
            <a:spLocks noGrp="1"/>
          </p:cNvSpPr>
          <p:nvPr>
            <p:ph type="body" sz="quarter" idx="37" hasCustomPrompt="1"/>
          </p:nvPr>
        </p:nvSpPr>
        <p:spPr>
          <a:xfrm>
            <a:off x="5969595" y="2293982"/>
            <a:ext cx="2730501" cy="398676"/>
          </a:xfrm>
        </p:spPr>
        <p:txBody>
          <a:bodyPr numCol="1" anchor="t">
            <a:normAutofit/>
          </a:bodyPr>
          <a:lstStyle>
            <a:lvl1pPr marL="0" indent="0">
              <a:buNone/>
              <a:defRPr sz="1200" b="0" i="0" baseline="0">
                <a:solidFill>
                  <a:srgbClr val="9C9DA0"/>
                </a:solidFill>
                <a:latin typeface="+mn-lt"/>
                <a:cs typeface="Calibri"/>
              </a:defRPr>
            </a:lvl1pPr>
            <a:lvl5pPr marL="1571400" indent="0">
              <a:buNone/>
              <a:defRPr/>
            </a:lvl5pPr>
          </a:lstStyle>
          <a:p>
            <a:pPr lvl="0"/>
            <a:r>
              <a:rPr lang="es-ES_tradnl" dirty="0" err="1" smtClean="0"/>
              <a:t>Destacado nivel 4</a:t>
            </a:r>
            <a:endParaRPr lang="es-ES_tradnl" dirty="0" smtClean="0"/>
          </a:p>
        </p:txBody>
      </p:sp>
      <p:sp>
        <p:nvSpPr>
          <p:cNvPr id="90" name="Marcador de texto 24"/>
          <p:cNvSpPr>
            <a:spLocks noGrp="1"/>
          </p:cNvSpPr>
          <p:nvPr>
            <p:ph type="body" sz="quarter" idx="38" hasCustomPrompt="1"/>
          </p:nvPr>
        </p:nvSpPr>
        <p:spPr>
          <a:xfrm>
            <a:off x="5969596" y="2642895"/>
            <a:ext cx="2730500" cy="398676"/>
          </a:xfrm>
        </p:spPr>
        <p:txBody>
          <a:bodyPr numCol="1" anchor="b">
            <a:normAutofit/>
          </a:bodyPr>
          <a:lstStyle>
            <a:lvl1pPr marL="0" indent="0">
              <a:buNone/>
              <a:defRPr sz="1400" b="0" i="0">
                <a:solidFill>
                  <a:srgbClr val="00A4D2"/>
                </a:solidFill>
                <a:latin typeface="+mn-lt"/>
                <a:cs typeface="Calibri"/>
              </a:defRPr>
            </a:lvl1pPr>
            <a:lvl5pPr marL="1571400" indent="0">
              <a:buNone/>
              <a:defRPr/>
            </a:lvl5pPr>
          </a:lstStyle>
          <a:p>
            <a:pPr lvl="0"/>
            <a:r>
              <a:rPr lang="es-ES_tradnl" dirty="0" smtClean="0"/>
              <a:t>65.321</a:t>
            </a:r>
          </a:p>
        </p:txBody>
      </p:sp>
      <p:sp>
        <p:nvSpPr>
          <p:cNvPr id="91" name="Marcador de texto 24"/>
          <p:cNvSpPr>
            <a:spLocks noGrp="1"/>
          </p:cNvSpPr>
          <p:nvPr>
            <p:ph type="body" sz="quarter" idx="39" hasCustomPrompt="1"/>
          </p:nvPr>
        </p:nvSpPr>
        <p:spPr>
          <a:xfrm>
            <a:off x="5969596" y="2926614"/>
            <a:ext cx="2730500" cy="398676"/>
          </a:xfrm>
        </p:spPr>
        <p:txBody>
          <a:bodyPr numCol="1" anchor="t">
            <a:normAutofit/>
          </a:bodyPr>
          <a:lstStyle>
            <a:lvl1pPr marL="0" indent="0">
              <a:buNone/>
              <a:defRPr sz="1200" b="0" i="0" baseline="0">
                <a:solidFill>
                  <a:srgbClr val="9C9DA0"/>
                </a:solidFill>
                <a:latin typeface="+mn-lt"/>
                <a:cs typeface="Calibri"/>
              </a:defRPr>
            </a:lvl1pPr>
            <a:lvl5pPr marL="1571400" indent="0">
              <a:buNone/>
              <a:defRPr/>
            </a:lvl5pPr>
          </a:lstStyle>
          <a:p>
            <a:pPr lvl="0"/>
            <a:r>
              <a:rPr lang="es-ES_tradnl" dirty="0" err="1" smtClean="0"/>
              <a:t>Destacado nivel 4</a:t>
            </a:r>
            <a:endParaRPr lang="es-ES_tradnl" dirty="0" smtClean="0"/>
          </a:p>
        </p:txBody>
      </p:sp>
      <p:sp>
        <p:nvSpPr>
          <p:cNvPr id="28" name="Título 92"/>
          <p:cNvSpPr>
            <a:spLocks noGrp="1"/>
          </p:cNvSpPr>
          <p:nvPr>
            <p:ph type="title"/>
          </p:nvPr>
        </p:nvSpPr>
        <p:spPr>
          <a:xfrm>
            <a:off x="1975307" y="338137"/>
            <a:ext cx="6724789" cy="798300"/>
          </a:xfrm>
        </p:spPr>
        <p:txBody>
          <a:bodyPr/>
          <a:lstStyle/>
          <a:p>
            <a:r>
              <a:rPr lang="es-ES_tradnl" dirty="0" smtClean="0"/>
              <a:t>Clic para editar título</a:t>
            </a:r>
            <a:endParaRPr lang="es-ES" dirty="0"/>
          </a:p>
        </p:txBody>
      </p:sp>
    </p:spTree>
    <p:extLst>
      <p:ext uri="{BB962C8B-B14F-4D97-AF65-F5344CB8AC3E}">
        <p14:creationId xmlns:p14="http://schemas.microsoft.com/office/powerpoint/2010/main" val="31105381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magen pantalla competa">
    <p:spTree>
      <p:nvGrpSpPr>
        <p:cNvPr id="1" name=""/>
        <p:cNvGrpSpPr/>
        <p:nvPr/>
      </p:nvGrpSpPr>
      <p:grpSpPr>
        <a:xfrm>
          <a:off x="0" y="0"/>
          <a:ext cx="0" cy="0"/>
          <a:chOff x="0" y="0"/>
          <a:chExt cx="0" cy="0"/>
        </a:xfrm>
      </p:grpSpPr>
      <p:sp>
        <p:nvSpPr>
          <p:cNvPr id="20" name="Marcador de fecha 19"/>
          <p:cNvSpPr>
            <a:spLocks noGrp="1"/>
          </p:cNvSpPr>
          <p:nvPr>
            <p:ph type="dt" sz="half" idx="15"/>
          </p:nvPr>
        </p:nvSpPr>
        <p:spPr/>
        <p:txBody>
          <a:bodyPr/>
          <a:lstStyle/>
          <a:p>
            <a:fld id="{60CE52BA-9513-7846-BC4C-C22C60DF7322}" type="datetimeFigureOut">
              <a:rPr lang="es-ES" smtClean="0"/>
              <a:pPr/>
              <a:t>20/11/17</a:t>
            </a:fld>
            <a:endParaRPr lang="es-ES" dirty="0"/>
          </a:p>
        </p:txBody>
      </p:sp>
      <p:sp>
        <p:nvSpPr>
          <p:cNvPr id="21" name="Marcador de pie de página 20"/>
          <p:cNvSpPr>
            <a:spLocks noGrp="1"/>
          </p:cNvSpPr>
          <p:nvPr>
            <p:ph type="ftr" sz="quarter" idx="16"/>
          </p:nvPr>
        </p:nvSpPr>
        <p:spPr/>
        <p:txBody>
          <a:bodyPr/>
          <a:lstStyle/>
          <a:p>
            <a:endParaRPr lang="es-ES" dirty="0"/>
          </a:p>
        </p:txBody>
      </p:sp>
      <p:sp>
        <p:nvSpPr>
          <p:cNvPr id="22" name="Marcador de número de diapositiva 21"/>
          <p:cNvSpPr>
            <a:spLocks noGrp="1"/>
          </p:cNvSpPr>
          <p:nvPr>
            <p:ph type="sldNum" sz="quarter" idx="17"/>
          </p:nvPr>
        </p:nvSpPr>
        <p:spPr/>
        <p:txBody>
          <a:bodyPr/>
          <a:lstStyle/>
          <a:p>
            <a:fld id="{C39EFDD2-09CE-414A-A648-F01749D41BEC}" type="slidenum">
              <a:rPr lang="es-ES" smtClean="0"/>
              <a:pPr/>
              <a:t>‹Nr.›</a:t>
            </a:fld>
            <a:endParaRPr lang="es-ES" dirty="0"/>
          </a:p>
        </p:txBody>
      </p:sp>
      <p:sp>
        <p:nvSpPr>
          <p:cNvPr id="8" name="Picture Placeholder 10"/>
          <p:cNvSpPr>
            <a:spLocks noGrp="1"/>
          </p:cNvSpPr>
          <p:nvPr>
            <p:ph type="pic" sz="quarter" idx="14" hasCustomPrompt="1"/>
          </p:nvPr>
        </p:nvSpPr>
        <p:spPr>
          <a:xfrm>
            <a:off x="948457" y="-6727"/>
            <a:ext cx="8201428" cy="6371694"/>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0" fmla="*/ 2057207 w 9172382"/>
              <a:gd name="connsiteY0" fmla="*/ 5048250 h 6858000"/>
              <a:gd name="connsiteX1" fmla="*/ 0 w 9172382"/>
              <a:gd name="connsiteY1" fmla="*/ 11870 h 6858000"/>
              <a:gd name="connsiteX2" fmla="*/ 9172382 w 9172382"/>
              <a:gd name="connsiteY2" fmla="*/ 0 h 6858000"/>
              <a:gd name="connsiteX3" fmla="*/ 9172382 w 9172382"/>
              <a:gd name="connsiteY3" fmla="*/ 6858000 h 6858000"/>
              <a:gd name="connsiteX4" fmla="*/ 3590733 w 9172382"/>
              <a:gd name="connsiteY4" fmla="*/ 6848475 h 6858000"/>
              <a:gd name="connsiteX5" fmla="*/ 2057207 w 9172382"/>
              <a:gd name="connsiteY5" fmla="*/ 5048250 h 6858000"/>
              <a:gd name="connsiteX0" fmla="*/ 27515 w 9172382"/>
              <a:gd name="connsiteY0" fmla="*/ 6876259 h 6876259"/>
              <a:gd name="connsiteX1" fmla="*/ 0 w 9172382"/>
              <a:gd name="connsiteY1" fmla="*/ 11870 h 6876259"/>
              <a:gd name="connsiteX2" fmla="*/ 9172382 w 9172382"/>
              <a:gd name="connsiteY2" fmla="*/ 0 h 6876259"/>
              <a:gd name="connsiteX3" fmla="*/ 9172382 w 9172382"/>
              <a:gd name="connsiteY3" fmla="*/ 6858000 h 6876259"/>
              <a:gd name="connsiteX4" fmla="*/ 3590733 w 9172382"/>
              <a:gd name="connsiteY4" fmla="*/ 6848475 h 6876259"/>
              <a:gd name="connsiteX5" fmla="*/ 27515 w 9172382"/>
              <a:gd name="connsiteY5" fmla="*/ 6876259 h 6876259"/>
              <a:gd name="connsiteX0" fmla="*/ 27515 w 9184252"/>
              <a:gd name="connsiteY0" fmla="*/ 6864389 h 6864389"/>
              <a:gd name="connsiteX1" fmla="*/ 0 w 9184252"/>
              <a:gd name="connsiteY1" fmla="*/ 0 h 6864389"/>
              <a:gd name="connsiteX2" fmla="*/ 9184252 w 9184252"/>
              <a:gd name="connsiteY2" fmla="*/ 2742013 h 6864389"/>
              <a:gd name="connsiteX3" fmla="*/ 9172382 w 9184252"/>
              <a:gd name="connsiteY3" fmla="*/ 6846130 h 6864389"/>
              <a:gd name="connsiteX4" fmla="*/ 3590733 w 9184252"/>
              <a:gd name="connsiteY4" fmla="*/ 6836605 h 6864389"/>
              <a:gd name="connsiteX5" fmla="*/ 27515 w 9184252"/>
              <a:gd name="connsiteY5" fmla="*/ 6864389 h 6864389"/>
              <a:gd name="connsiteX0" fmla="*/ 27515 w 9184252"/>
              <a:gd name="connsiteY0" fmla="*/ 6864389 h 6864389"/>
              <a:gd name="connsiteX1" fmla="*/ 0 w 9184252"/>
              <a:gd name="connsiteY1" fmla="*/ 0 h 6864389"/>
              <a:gd name="connsiteX2" fmla="*/ 5452764 w 9184252"/>
              <a:gd name="connsiteY2" fmla="*/ 1638086 h 6864389"/>
              <a:gd name="connsiteX3" fmla="*/ 9184252 w 9184252"/>
              <a:gd name="connsiteY3" fmla="*/ 2742013 h 6864389"/>
              <a:gd name="connsiteX4" fmla="*/ 9172382 w 9184252"/>
              <a:gd name="connsiteY4" fmla="*/ 6846130 h 6864389"/>
              <a:gd name="connsiteX5" fmla="*/ 3590733 w 9184252"/>
              <a:gd name="connsiteY5" fmla="*/ 6836605 h 6864389"/>
              <a:gd name="connsiteX6" fmla="*/ 27515 w 9184252"/>
              <a:gd name="connsiteY6" fmla="*/ 6864389 h 6864389"/>
              <a:gd name="connsiteX0" fmla="*/ 27515 w 9184252"/>
              <a:gd name="connsiteY0" fmla="*/ 6864389 h 6864389"/>
              <a:gd name="connsiteX1" fmla="*/ 0 w 9184252"/>
              <a:gd name="connsiteY1" fmla="*/ 0 h 6864389"/>
              <a:gd name="connsiteX2" fmla="*/ 6212415 w 9184252"/>
              <a:gd name="connsiteY2" fmla="*/ 3561056 h 6864389"/>
              <a:gd name="connsiteX3" fmla="*/ 9184252 w 9184252"/>
              <a:gd name="connsiteY3" fmla="*/ 2742013 h 6864389"/>
              <a:gd name="connsiteX4" fmla="*/ 9172382 w 9184252"/>
              <a:gd name="connsiteY4" fmla="*/ 6846130 h 6864389"/>
              <a:gd name="connsiteX5" fmla="*/ 3590733 w 9184252"/>
              <a:gd name="connsiteY5" fmla="*/ 6836605 h 6864389"/>
              <a:gd name="connsiteX6" fmla="*/ 27515 w 9184252"/>
              <a:gd name="connsiteY6" fmla="*/ 6864389 h 6864389"/>
              <a:gd name="connsiteX0" fmla="*/ 27515 w 9184252"/>
              <a:gd name="connsiteY0" fmla="*/ 6864389 h 6864389"/>
              <a:gd name="connsiteX1" fmla="*/ 0 w 9184252"/>
              <a:gd name="connsiteY1" fmla="*/ 0 h 6864389"/>
              <a:gd name="connsiteX2" fmla="*/ 3399333 w 9184252"/>
              <a:gd name="connsiteY2" fmla="*/ 1946711 h 6864389"/>
              <a:gd name="connsiteX3" fmla="*/ 6212415 w 9184252"/>
              <a:gd name="connsiteY3" fmla="*/ 3561056 h 6864389"/>
              <a:gd name="connsiteX4" fmla="*/ 9184252 w 9184252"/>
              <a:gd name="connsiteY4" fmla="*/ 2742013 h 6864389"/>
              <a:gd name="connsiteX5" fmla="*/ 9172382 w 9184252"/>
              <a:gd name="connsiteY5" fmla="*/ 6846130 h 6864389"/>
              <a:gd name="connsiteX6" fmla="*/ 3590733 w 9184252"/>
              <a:gd name="connsiteY6" fmla="*/ 6836605 h 6864389"/>
              <a:gd name="connsiteX7" fmla="*/ 27515 w 9184252"/>
              <a:gd name="connsiteY7" fmla="*/ 6864389 h 6864389"/>
              <a:gd name="connsiteX0" fmla="*/ 27515 w 9184252"/>
              <a:gd name="connsiteY0" fmla="*/ 6876259 h 6876259"/>
              <a:gd name="connsiteX1" fmla="*/ 0 w 9184252"/>
              <a:gd name="connsiteY1" fmla="*/ 11870 h 6876259"/>
              <a:gd name="connsiteX2" fmla="*/ 6485414 w 9184252"/>
              <a:gd name="connsiteY2" fmla="*/ 0 h 6876259"/>
              <a:gd name="connsiteX3" fmla="*/ 6212415 w 9184252"/>
              <a:gd name="connsiteY3" fmla="*/ 3572926 h 6876259"/>
              <a:gd name="connsiteX4" fmla="*/ 9184252 w 9184252"/>
              <a:gd name="connsiteY4" fmla="*/ 2753883 h 6876259"/>
              <a:gd name="connsiteX5" fmla="*/ 9172382 w 9184252"/>
              <a:gd name="connsiteY5" fmla="*/ 6858000 h 6876259"/>
              <a:gd name="connsiteX6" fmla="*/ 3590733 w 9184252"/>
              <a:gd name="connsiteY6" fmla="*/ 6848475 h 6876259"/>
              <a:gd name="connsiteX7" fmla="*/ 27515 w 9184252"/>
              <a:gd name="connsiteY7" fmla="*/ 6876259 h 6876259"/>
              <a:gd name="connsiteX0" fmla="*/ 27515 w 9184252"/>
              <a:gd name="connsiteY0" fmla="*/ 6876259 h 6876259"/>
              <a:gd name="connsiteX1" fmla="*/ 0 w 9184252"/>
              <a:gd name="connsiteY1" fmla="*/ 11870 h 6876259"/>
              <a:gd name="connsiteX2" fmla="*/ 6485414 w 9184252"/>
              <a:gd name="connsiteY2" fmla="*/ 0 h 6876259"/>
              <a:gd name="connsiteX3" fmla="*/ 6228290 w 9184252"/>
              <a:gd name="connsiteY3" fmla="*/ 3569751 h 6876259"/>
              <a:gd name="connsiteX4" fmla="*/ 9184252 w 9184252"/>
              <a:gd name="connsiteY4" fmla="*/ 2753883 h 6876259"/>
              <a:gd name="connsiteX5" fmla="*/ 9172382 w 9184252"/>
              <a:gd name="connsiteY5" fmla="*/ 6858000 h 6876259"/>
              <a:gd name="connsiteX6" fmla="*/ 3590733 w 9184252"/>
              <a:gd name="connsiteY6" fmla="*/ 6848475 h 6876259"/>
              <a:gd name="connsiteX7" fmla="*/ 27515 w 9184252"/>
              <a:gd name="connsiteY7" fmla="*/ 6876259 h 6876259"/>
              <a:gd name="connsiteX0" fmla="*/ 27515 w 9184252"/>
              <a:gd name="connsiteY0" fmla="*/ 6876259 h 6876259"/>
              <a:gd name="connsiteX1" fmla="*/ 0 w 9184252"/>
              <a:gd name="connsiteY1" fmla="*/ 11870 h 6876259"/>
              <a:gd name="connsiteX2" fmla="*/ 6488589 w 9184252"/>
              <a:gd name="connsiteY2" fmla="*/ 0 h 6876259"/>
              <a:gd name="connsiteX3" fmla="*/ 6228290 w 9184252"/>
              <a:gd name="connsiteY3" fmla="*/ 3569751 h 6876259"/>
              <a:gd name="connsiteX4" fmla="*/ 9184252 w 9184252"/>
              <a:gd name="connsiteY4" fmla="*/ 2753883 h 6876259"/>
              <a:gd name="connsiteX5" fmla="*/ 9172382 w 9184252"/>
              <a:gd name="connsiteY5" fmla="*/ 6858000 h 6876259"/>
              <a:gd name="connsiteX6" fmla="*/ 3590733 w 9184252"/>
              <a:gd name="connsiteY6" fmla="*/ 6848475 h 6876259"/>
              <a:gd name="connsiteX7" fmla="*/ 27515 w 9184252"/>
              <a:gd name="connsiteY7" fmla="*/ 6876259 h 6876259"/>
              <a:gd name="connsiteX0" fmla="*/ 27515 w 9172701"/>
              <a:gd name="connsiteY0" fmla="*/ 6876259 h 6876259"/>
              <a:gd name="connsiteX1" fmla="*/ 0 w 9172701"/>
              <a:gd name="connsiteY1" fmla="*/ 11870 h 6876259"/>
              <a:gd name="connsiteX2" fmla="*/ 6488589 w 9172701"/>
              <a:gd name="connsiteY2" fmla="*/ 0 h 6876259"/>
              <a:gd name="connsiteX3" fmla="*/ 6228290 w 9172701"/>
              <a:gd name="connsiteY3" fmla="*/ 3569751 h 6876259"/>
              <a:gd name="connsiteX4" fmla="*/ 9146152 w 9172701"/>
              <a:gd name="connsiteY4" fmla="*/ 2836433 h 6876259"/>
              <a:gd name="connsiteX5" fmla="*/ 9172382 w 9172701"/>
              <a:gd name="connsiteY5" fmla="*/ 6858000 h 6876259"/>
              <a:gd name="connsiteX6" fmla="*/ 3590733 w 9172701"/>
              <a:gd name="connsiteY6" fmla="*/ 6848475 h 6876259"/>
              <a:gd name="connsiteX7" fmla="*/ 27515 w 9172701"/>
              <a:gd name="connsiteY7" fmla="*/ 6876259 h 6876259"/>
              <a:gd name="connsiteX0" fmla="*/ 27515 w 9174727"/>
              <a:gd name="connsiteY0" fmla="*/ 6876259 h 6876259"/>
              <a:gd name="connsiteX1" fmla="*/ 0 w 9174727"/>
              <a:gd name="connsiteY1" fmla="*/ 11870 h 6876259"/>
              <a:gd name="connsiteX2" fmla="*/ 6488589 w 9174727"/>
              <a:gd name="connsiteY2" fmla="*/ 0 h 6876259"/>
              <a:gd name="connsiteX3" fmla="*/ 6228290 w 9174727"/>
              <a:gd name="connsiteY3" fmla="*/ 3569751 h 6876259"/>
              <a:gd name="connsiteX4" fmla="*/ 9174727 w 9174727"/>
              <a:gd name="connsiteY4" fmla="*/ 2760233 h 6876259"/>
              <a:gd name="connsiteX5" fmla="*/ 9172382 w 9174727"/>
              <a:gd name="connsiteY5" fmla="*/ 6858000 h 6876259"/>
              <a:gd name="connsiteX6" fmla="*/ 3590733 w 9174727"/>
              <a:gd name="connsiteY6" fmla="*/ 6848475 h 6876259"/>
              <a:gd name="connsiteX7" fmla="*/ 27515 w 9174727"/>
              <a:gd name="connsiteY7" fmla="*/ 6876259 h 6876259"/>
              <a:gd name="connsiteX0" fmla="*/ 0 w 9147212"/>
              <a:gd name="connsiteY0" fmla="*/ 6876259 h 6876259"/>
              <a:gd name="connsiteX1" fmla="*/ 4235 w 9147212"/>
              <a:gd name="connsiteY1" fmla="*/ 40445 h 6876259"/>
              <a:gd name="connsiteX2" fmla="*/ 6461074 w 9147212"/>
              <a:gd name="connsiteY2" fmla="*/ 0 h 6876259"/>
              <a:gd name="connsiteX3" fmla="*/ 6200775 w 9147212"/>
              <a:gd name="connsiteY3" fmla="*/ 3569751 h 6876259"/>
              <a:gd name="connsiteX4" fmla="*/ 9147212 w 9147212"/>
              <a:gd name="connsiteY4" fmla="*/ 2760233 h 6876259"/>
              <a:gd name="connsiteX5" fmla="*/ 9144867 w 9147212"/>
              <a:gd name="connsiteY5" fmla="*/ 6858000 h 6876259"/>
              <a:gd name="connsiteX6" fmla="*/ 3563218 w 9147212"/>
              <a:gd name="connsiteY6" fmla="*/ 6848475 h 6876259"/>
              <a:gd name="connsiteX7" fmla="*/ 0 w 9147212"/>
              <a:gd name="connsiteY7" fmla="*/ 6876259 h 6876259"/>
              <a:gd name="connsiteX0" fmla="*/ 0 w 9147212"/>
              <a:gd name="connsiteY0" fmla="*/ 6876259 h 6876259"/>
              <a:gd name="connsiteX1" fmla="*/ 1060 w 9147212"/>
              <a:gd name="connsiteY1" fmla="*/ 2345 h 6876259"/>
              <a:gd name="connsiteX2" fmla="*/ 6461074 w 9147212"/>
              <a:gd name="connsiteY2" fmla="*/ 0 h 6876259"/>
              <a:gd name="connsiteX3" fmla="*/ 6200775 w 9147212"/>
              <a:gd name="connsiteY3" fmla="*/ 3569751 h 6876259"/>
              <a:gd name="connsiteX4" fmla="*/ 9147212 w 9147212"/>
              <a:gd name="connsiteY4" fmla="*/ 2760233 h 6876259"/>
              <a:gd name="connsiteX5" fmla="*/ 9144867 w 9147212"/>
              <a:gd name="connsiteY5" fmla="*/ 6858000 h 6876259"/>
              <a:gd name="connsiteX6" fmla="*/ 3563218 w 9147212"/>
              <a:gd name="connsiteY6" fmla="*/ 6848475 h 6876259"/>
              <a:gd name="connsiteX7" fmla="*/ 0 w 9147212"/>
              <a:gd name="connsiteY7" fmla="*/ 6876259 h 6876259"/>
              <a:gd name="connsiteX0" fmla="*/ 0 w 9147212"/>
              <a:gd name="connsiteY0" fmla="*/ 6876259 h 6876259"/>
              <a:gd name="connsiteX1" fmla="*/ 1060 w 9147212"/>
              <a:gd name="connsiteY1" fmla="*/ 2345 h 6876259"/>
              <a:gd name="connsiteX2" fmla="*/ 6461074 w 9147212"/>
              <a:gd name="connsiteY2" fmla="*/ 0 h 6876259"/>
              <a:gd name="connsiteX3" fmla="*/ 6207125 w 9147212"/>
              <a:gd name="connsiteY3" fmla="*/ 3588801 h 6876259"/>
              <a:gd name="connsiteX4" fmla="*/ 9147212 w 9147212"/>
              <a:gd name="connsiteY4" fmla="*/ 2760233 h 6876259"/>
              <a:gd name="connsiteX5" fmla="*/ 9144867 w 9147212"/>
              <a:gd name="connsiteY5" fmla="*/ 6858000 h 6876259"/>
              <a:gd name="connsiteX6" fmla="*/ 3563218 w 9147212"/>
              <a:gd name="connsiteY6" fmla="*/ 6848475 h 6876259"/>
              <a:gd name="connsiteX7" fmla="*/ 0 w 9147212"/>
              <a:gd name="connsiteY7" fmla="*/ 6876259 h 6876259"/>
              <a:gd name="connsiteX0" fmla="*/ 0 w 9147212"/>
              <a:gd name="connsiteY0" fmla="*/ 6876259 h 6876259"/>
              <a:gd name="connsiteX1" fmla="*/ 1060 w 9147212"/>
              <a:gd name="connsiteY1" fmla="*/ 2345 h 6876259"/>
              <a:gd name="connsiteX2" fmla="*/ 6461074 w 9147212"/>
              <a:gd name="connsiteY2" fmla="*/ 0 h 6876259"/>
              <a:gd name="connsiteX3" fmla="*/ 6200775 w 9147212"/>
              <a:gd name="connsiteY3" fmla="*/ 3588801 h 6876259"/>
              <a:gd name="connsiteX4" fmla="*/ 9147212 w 9147212"/>
              <a:gd name="connsiteY4" fmla="*/ 2760233 h 6876259"/>
              <a:gd name="connsiteX5" fmla="*/ 9144867 w 9147212"/>
              <a:gd name="connsiteY5" fmla="*/ 6858000 h 6876259"/>
              <a:gd name="connsiteX6" fmla="*/ 3563218 w 9147212"/>
              <a:gd name="connsiteY6" fmla="*/ 6848475 h 6876259"/>
              <a:gd name="connsiteX7" fmla="*/ 0 w 9147212"/>
              <a:gd name="connsiteY7" fmla="*/ 6876259 h 6876259"/>
              <a:gd name="connsiteX0" fmla="*/ 0 w 9147212"/>
              <a:gd name="connsiteY0" fmla="*/ 6873914 h 6873914"/>
              <a:gd name="connsiteX1" fmla="*/ 1060 w 9147212"/>
              <a:gd name="connsiteY1" fmla="*/ 0 h 6873914"/>
              <a:gd name="connsiteX2" fmla="*/ 6454724 w 9147212"/>
              <a:gd name="connsiteY2" fmla="*/ 830 h 6873914"/>
              <a:gd name="connsiteX3" fmla="*/ 6200775 w 9147212"/>
              <a:gd name="connsiteY3" fmla="*/ 3586456 h 6873914"/>
              <a:gd name="connsiteX4" fmla="*/ 9147212 w 9147212"/>
              <a:gd name="connsiteY4" fmla="*/ 2757888 h 6873914"/>
              <a:gd name="connsiteX5" fmla="*/ 9144867 w 9147212"/>
              <a:gd name="connsiteY5" fmla="*/ 6855655 h 6873914"/>
              <a:gd name="connsiteX6" fmla="*/ 3563218 w 9147212"/>
              <a:gd name="connsiteY6" fmla="*/ 6846130 h 6873914"/>
              <a:gd name="connsiteX7" fmla="*/ 0 w 9147212"/>
              <a:gd name="connsiteY7" fmla="*/ 6873914 h 6873914"/>
              <a:gd name="connsiteX0" fmla="*/ 0 w 9147212"/>
              <a:gd name="connsiteY0" fmla="*/ 6873914 h 6873914"/>
              <a:gd name="connsiteX1" fmla="*/ 1060 w 9147212"/>
              <a:gd name="connsiteY1" fmla="*/ 0 h 6873914"/>
              <a:gd name="connsiteX2" fmla="*/ 6454724 w 9147212"/>
              <a:gd name="connsiteY2" fmla="*/ 830 h 6873914"/>
              <a:gd name="connsiteX3" fmla="*/ 6028418 w 9147212"/>
              <a:gd name="connsiteY3" fmla="*/ 4021885 h 6873914"/>
              <a:gd name="connsiteX4" fmla="*/ 9147212 w 9147212"/>
              <a:gd name="connsiteY4" fmla="*/ 2757888 h 6873914"/>
              <a:gd name="connsiteX5" fmla="*/ 9144867 w 9147212"/>
              <a:gd name="connsiteY5" fmla="*/ 6855655 h 6873914"/>
              <a:gd name="connsiteX6" fmla="*/ 3563218 w 9147212"/>
              <a:gd name="connsiteY6" fmla="*/ 6846130 h 6873914"/>
              <a:gd name="connsiteX7" fmla="*/ 0 w 9147212"/>
              <a:gd name="connsiteY7" fmla="*/ 6873914 h 6873914"/>
              <a:gd name="connsiteX0" fmla="*/ 0 w 9156283"/>
              <a:gd name="connsiteY0" fmla="*/ 6873914 h 6873914"/>
              <a:gd name="connsiteX1" fmla="*/ 1060 w 9156283"/>
              <a:gd name="connsiteY1" fmla="*/ 0 h 6873914"/>
              <a:gd name="connsiteX2" fmla="*/ 6454724 w 9156283"/>
              <a:gd name="connsiteY2" fmla="*/ 830 h 6873914"/>
              <a:gd name="connsiteX3" fmla="*/ 6028418 w 9156283"/>
              <a:gd name="connsiteY3" fmla="*/ 4021885 h 6873914"/>
              <a:gd name="connsiteX4" fmla="*/ 9156283 w 9156283"/>
              <a:gd name="connsiteY4" fmla="*/ 3710388 h 6873914"/>
              <a:gd name="connsiteX5" fmla="*/ 9144867 w 9156283"/>
              <a:gd name="connsiteY5" fmla="*/ 6855655 h 6873914"/>
              <a:gd name="connsiteX6" fmla="*/ 3563218 w 9156283"/>
              <a:gd name="connsiteY6" fmla="*/ 6846130 h 6873914"/>
              <a:gd name="connsiteX7" fmla="*/ 0 w 9156283"/>
              <a:gd name="connsiteY7" fmla="*/ 6873914 h 6873914"/>
              <a:gd name="connsiteX0" fmla="*/ 0 w 9156283"/>
              <a:gd name="connsiteY0" fmla="*/ 6873914 h 6873914"/>
              <a:gd name="connsiteX1" fmla="*/ 1060 w 9156283"/>
              <a:gd name="connsiteY1" fmla="*/ 0 h 6873914"/>
              <a:gd name="connsiteX2" fmla="*/ 6111824 w 9156283"/>
              <a:gd name="connsiteY2" fmla="*/ 830 h 6873914"/>
              <a:gd name="connsiteX3" fmla="*/ 6028418 w 9156283"/>
              <a:gd name="connsiteY3" fmla="*/ 4021885 h 6873914"/>
              <a:gd name="connsiteX4" fmla="*/ 9156283 w 9156283"/>
              <a:gd name="connsiteY4" fmla="*/ 3710388 h 6873914"/>
              <a:gd name="connsiteX5" fmla="*/ 9144867 w 9156283"/>
              <a:gd name="connsiteY5" fmla="*/ 6855655 h 6873914"/>
              <a:gd name="connsiteX6" fmla="*/ 3563218 w 9156283"/>
              <a:gd name="connsiteY6" fmla="*/ 6846130 h 6873914"/>
              <a:gd name="connsiteX7" fmla="*/ 0 w 9156283"/>
              <a:gd name="connsiteY7" fmla="*/ 6873914 h 6873914"/>
              <a:gd name="connsiteX0" fmla="*/ 0 w 9156283"/>
              <a:gd name="connsiteY0" fmla="*/ 6873914 h 6873914"/>
              <a:gd name="connsiteX1" fmla="*/ 1060 w 9156283"/>
              <a:gd name="connsiteY1" fmla="*/ 0 h 6873914"/>
              <a:gd name="connsiteX2" fmla="*/ 6111824 w 9156283"/>
              <a:gd name="connsiteY2" fmla="*/ 830 h 6873914"/>
              <a:gd name="connsiteX3" fmla="*/ 5298168 w 9156283"/>
              <a:gd name="connsiteY3" fmla="*/ 5758610 h 6873914"/>
              <a:gd name="connsiteX4" fmla="*/ 9156283 w 9156283"/>
              <a:gd name="connsiteY4" fmla="*/ 3710388 h 6873914"/>
              <a:gd name="connsiteX5" fmla="*/ 9144867 w 9156283"/>
              <a:gd name="connsiteY5" fmla="*/ 6855655 h 6873914"/>
              <a:gd name="connsiteX6" fmla="*/ 3563218 w 9156283"/>
              <a:gd name="connsiteY6" fmla="*/ 6846130 h 6873914"/>
              <a:gd name="connsiteX7" fmla="*/ 0 w 9156283"/>
              <a:gd name="connsiteY7" fmla="*/ 6873914 h 6873914"/>
              <a:gd name="connsiteX0" fmla="*/ 0 w 9145658"/>
              <a:gd name="connsiteY0" fmla="*/ 6873914 h 6873914"/>
              <a:gd name="connsiteX1" fmla="*/ 1060 w 9145658"/>
              <a:gd name="connsiteY1" fmla="*/ 0 h 6873914"/>
              <a:gd name="connsiteX2" fmla="*/ 6111824 w 9145658"/>
              <a:gd name="connsiteY2" fmla="*/ 830 h 6873914"/>
              <a:gd name="connsiteX3" fmla="*/ 5298168 w 9145658"/>
              <a:gd name="connsiteY3" fmla="*/ 5758610 h 6873914"/>
              <a:gd name="connsiteX4" fmla="*/ 9140408 w 9145658"/>
              <a:gd name="connsiteY4" fmla="*/ 3951688 h 6873914"/>
              <a:gd name="connsiteX5" fmla="*/ 9144867 w 9145658"/>
              <a:gd name="connsiteY5" fmla="*/ 6855655 h 6873914"/>
              <a:gd name="connsiteX6" fmla="*/ 3563218 w 9145658"/>
              <a:gd name="connsiteY6" fmla="*/ 6846130 h 6873914"/>
              <a:gd name="connsiteX7" fmla="*/ 0 w 9145658"/>
              <a:gd name="connsiteY7" fmla="*/ 6873914 h 6873914"/>
              <a:gd name="connsiteX0" fmla="*/ 0 w 9146758"/>
              <a:gd name="connsiteY0" fmla="*/ 6873914 h 6873914"/>
              <a:gd name="connsiteX1" fmla="*/ 1060 w 9146758"/>
              <a:gd name="connsiteY1" fmla="*/ 0 h 6873914"/>
              <a:gd name="connsiteX2" fmla="*/ 6111824 w 9146758"/>
              <a:gd name="connsiteY2" fmla="*/ 830 h 6873914"/>
              <a:gd name="connsiteX3" fmla="*/ 5298168 w 9146758"/>
              <a:gd name="connsiteY3" fmla="*/ 5758610 h 6873914"/>
              <a:gd name="connsiteX4" fmla="*/ 9146758 w 9146758"/>
              <a:gd name="connsiteY4" fmla="*/ 3942163 h 6873914"/>
              <a:gd name="connsiteX5" fmla="*/ 9144867 w 9146758"/>
              <a:gd name="connsiteY5" fmla="*/ 6855655 h 6873914"/>
              <a:gd name="connsiteX6" fmla="*/ 3563218 w 9146758"/>
              <a:gd name="connsiteY6" fmla="*/ 6846130 h 6873914"/>
              <a:gd name="connsiteX7" fmla="*/ 0 w 9146758"/>
              <a:gd name="connsiteY7" fmla="*/ 6873914 h 6873914"/>
              <a:gd name="connsiteX0" fmla="*/ 0 w 9146758"/>
              <a:gd name="connsiteY0" fmla="*/ 6873914 h 6873914"/>
              <a:gd name="connsiteX1" fmla="*/ 1060 w 9146758"/>
              <a:gd name="connsiteY1" fmla="*/ 0 h 6873914"/>
              <a:gd name="connsiteX2" fmla="*/ 6111824 w 9146758"/>
              <a:gd name="connsiteY2" fmla="*/ 830 h 6873914"/>
              <a:gd name="connsiteX3" fmla="*/ 5298168 w 9146758"/>
              <a:gd name="connsiteY3" fmla="*/ 5758610 h 6873914"/>
              <a:gd name="connsiteX4" fmla="*/ 9146758 w 9146758"/>
              <a:gd name="connsiteY4" fmla="*/ 3948513 h 6873914"/>
              <a:gd name="connsiteX5" fmla="*/ 9144867 w 9146758"/>
              <a:gd name="connsiteY5" fmla="*/ 6855655 h 6873914"/>
              <a:gd name="connsiteX6" fmla="*/ 3563218 w 9146758"/>
              <a:gd name="connsiteY6" fmla="*/ 6846130 h 6873914"/>
              <a:gd name="connsiteX7" fmla="*/ 0 w 9146758"/>
              <a:gd name="connsiteY7" fmla="*/ 6873914 h 6873914"/>
              <a:gd name="connsiteX0" fmla="*/ 0 w 9146758"/>
              <a:gd name="connsiteY0" fmla="*/ 6873914 h 6873914"/>
              <a:gd name="connsiteX1" fmla="*/ 1060 w 9146758"/>
              <a:gd name="connsiteY1" fmla="*/ 0 h 6873914"/>
              <a:gd name="connsiteX2" fmla="*/ 6111824 w 9146758"/>
              <a:gd name="connsiteY2" fmla="*/ 830 h 6873914"/>
              <a:gd name="connsiteX3" fmla="*/ 5298168 w 9146758"/>
              <a:gd name="connsiteY3" fmla="*/ 5758610 h 6873914"/>
              <a:gd name="connsiteX4" fmla="*/ 9146758 w 9146758"/>
              <a:gd name="connsiteY4" fmla="*/ 3948513 h 6873914"/>
              <a:gd name="connsiteX5" fmla="*/ 9144867 w 9146758"/>
              <a:gd name="connsiteY5" fmla="*/ 6855655 h 6873914"/>
              <a:gd name="connsiteX6" fmla="*/ 3553693 w 9146758"/>
              <a:gd name="connsiteY6" fmla="*/ 6852480 h 6873914"/>
              <a:gd name="connsiteX7" fmla="*/ 0 w 9146758"/>
              <a:gd name="connsiteY7" fmla="*/ 6873914 h 6873914"/>
              <a:gd name="connsiteX0" fmla="*/ 0 w 9146758"/>
              <a:gd name="connsiteY0" fmla="*/ 6873914 h 6873914"/>
              <a:gd name="connsiteX1" fmla="*/ 1060 w 9146758"/>
              <a:gd name="connsiteY1" fmla="*/ 0 h 6873914"/>
              <a:gd name="connsiteX2" fmla="*/ 6111824 w 9146758"/>
              <a:gd name="connsiteY2" fmla="*/ 830 h 6873914"/>
              <a:gd name="connsiteX3" fmla="*/ 5298168 w 9146758"/>
              <a:gd name="connsiteY3" fmla="*/ 5758610 h 6873914"/>
              <a:gd name="connsiteX4" fmla="*/ 9146758 w 9146758"/>
              <a:gd name="connsiteY4" fmla="*/ 3948513 h 6873914"/>
              <a:gd name="connsiteX5" fmla="*/ 9144867 w 9146758"/>
              <a:gd name="connsiteY5" fmla="*/ 6855655 h 6873914"/>
              <a:gd name="connsiteX6" fmla="*/ 0 w 9146758"/>
              <a:gd name="connsiteY6" fmla="*/ 6873914 h 6873914"/>
              <a:gd name="connsiteX0" fmla="*/ 0 w 9149933"/>
              <a:gd name="connsiteY0" fmla="*/ 6861214 h 6861214"/>
              <a:gd name="connsiteX1" fmla="*/ 4235 w 9149933"/>
              <a:gd name="connsiteY1" fmla="*/ 0 h 6861214"/>
              <a:gd name="connsiteX2" fmla="*/ 6114999 w 9149933"/>
              <a:gd name="connsiteY2" fmla="*/ 830 h 6861214"/>
              <a:gd name="connsiteX3" fmla="*/ 5301343 w 9149933"/>
              <a:gd name="connsiteY3" fmla="*/ 5758610 h 6861214"/>
              <a:gd name="connsiteX4" fmla="*/ 9149933 w 9149933"/>
              <a:gd name="connsiteY4" fmla="*/ 3948513 h 6861214"/>
              <a:gd name="connsiteX5" fmla="*/ 9148042 w 9149933"/>
              <a:gd name="connsiteY5" fmla="*/ 6855655 h 6861214"/>
              <a:gd name="connsiteX6" fmla="*/ 0 w 9149933"/>
              <a:gd name="connsiteY6" fmla="*/ 6861214 h 6861214"/>
              <a:gd name="connsiteX0" fmla="*/ 0 w 9149933"/>
              <a:gd name="connsiteY0" fmla="*/ 6861214 h 6861214"/>
              <a:gd name="connsiteX1" fmla="*/ 4235 w 9149933"/>
              <a:gd name="connsiteY1" fmla="*/ 0 h 6861214"/>
              <a:gd name="connsiteX2" fmla="*/ 6114999 w 9149933"/>
              <a:gd name="connsiteY2" fmla="*/ 830 h 6861214"/>
              <a:gd name="connsiteX3" fmla="*/ 9149933 w 9149933"/>
              <a:gd name="connsiteY3" fmla="*/ 3948513 h 6861214"/>
              <a:gd name="connsiteX4" fmla="*/ 9148042 w 9149933"/>
              <a:gd name="connsiteY4" fmla="*/ 6855655 h 6861214"/>
              <a:gd name="connsiteX5" fmla="*/ 0 w 9149933"/>
              <a:gd name="connsiteY5" fmla="*/ 6861214 h 6861214"/>
              <a:gd name="connsiteX0" fmla="*/ 0 w 9148042"/>
              <a:gd name="connsiteY0" fmla="*/ 6861214 h 6861214"/>
              <a:gd name="connsiteX1" fmla="*/ 4235 w 9148042"/>
              <a:gd name="connsiteY1" fmla="*/ 0 h 6861214"/>
              <a:gd name="connsiteX2" fmla="*/ 6114999 w 9148042"/>
              <a:gd name="connsiteY2" fmla="*/ 830 h 6861214"/>
              <a:gd name="connsiteX3" fmla="*/ 9148042 w 9148042"/>
              <a:gd name="connsiteY3" fmla="*/ 6855655 h 6861214"/>
              <a:gd name="connsiteX4" fmla="*/ 0 w 9148042"/>
              <a:gd name="connsiteY4" fmla="*/ 6861214 h 6861214"/>
              <a:gd name="connsiteX0" fmla="*/ 0 w 9153928"/>
              <a:gd name="connsiteY0" fmla="*/ 6869456 h 6869456"/>
              <a:gd name="connsiteX1" fmla="*/ 4235 w 9153928"/>
              <a:gd name="connsiteY1" fmla="*/ 8242 h 6869456"/>
              <a:gd name="connsiteX2" fmla="*/ 9153928 w 9153928"/>
              <a:gd name="connsiteY2" fmla="*/ 0 h 6869456"/>
              <a:gd name="connsiteX3" fmla="*/ 9148042 w 9153928"/>
              <a:gd name="connsiteY3" fmla="*/ 6863897 h 6869456"/>
              <a:gd name="connsiteX4" fmla="*/ 0 w 9153928"/>
              <a:gd name="connsiteY4" fmla="*/ 6869456 h 6869456"/>
              <a:gd name="connsiteX0" fmla="*/ 0 w 9153928"/>
              <a:gd name="connsiteY0" fmla="*/ 6869456 h 6869456"/>
              <a:gd name="connsiteX1" fmla="*/ 4235 w 9153928"/>
              <a:gd name="connsiteY1" fmla="*/ 8242 h 6869456"/>
              <a:gd name="connsiteX2" fmla="*/ 9153928 w 9153928"/>
              <a:gd name="connsiteY2" fmla="*/ 0 h 6869456"/>
              <a:gd name="connsiteX3" fmla="*/ 9148042 w 9153928"/>
              <a:gd name="connsiteY3" fmla="*/ 6863897 h 6869456"/>
              <a:gd name="connsiteX4" fmla="*/ 0 w 9153928"/>
              <a:gd name="connsiteY4" fmla="*/ 6869456 h 6869456"/>
              <a:gd name="connsiteX0" fmla="*/ 0 w 9153928"/>
              <a:gd name="connsiteY0" fmla="*/ 6869456 h 6869456"/>
              <a:gd name="connsiteX1" fmla="*/ 1401235 w 9153928"/>
              <a:gd name="connsiteY1" fmla="*/ 8242 h 6869456"/>
              <a:gd name="connsiteX2" fmla="*/ 9153928 w 9153928"/>
              <a:gd name="connsiteY2" fmla="*/ 0 h 6869456"/>
              <a:gd name="connsiteX3" fmla="*/ 9148042 w 9153928"/>
              <a:gd name="connsiteY3" fmla="*/ 6863897 h 6869456"/>
              <a:gd name="connsiteX4" fmla="*/ 0 w 9153928"/>
              <a:gd name="connsiteY4" fmla="*/ 6869456 h 6869456"/>
              <a:gd name="connsiteX0" fmla="*/ 0 w 8201428"/>
              <a:gd name="connsiteY0" fmla="*/ 6361456 h 6863897"/>
              <a:gd name="connsiteX1" fmla="*/ 448735 w 8201428"/>
              <a:gd name="connsiteY1" fmla="*/ 8242 h 6863897"/>
              <a:gd name="connsiteX2" fmla="*/ 8201428 w 8201428"/>
              <a:gd name="connsiteY2" fmla="*/ 0 h 6863897"/>
              <a:gd name="connsiteX3" fmla="*/ 8195542 w 8201428"/>
              <a:gd name="connsiteY3" fmla="*/ 6863897 h 6863897"/>
              <a:gd name="connsiteX4" fmla="*/ 0 w 8201428"/>
              <a:gd name="connsiteY4" fmla="*/ 6361456 h 6863897"/>
              <a:gd name="connsiteX0" fmla="*/ 0 w 8201428"/>
              <a:gd name="connsiteY0" fmla="*/ 6361456 h 6374040"/>
              <a:gd name="connsiteX1" fmla="*/ 448735 w 8201428"/>
              <a:gd name="connsiteY1" fmla="*/ 8242 h 6374040"/>
              <a:gd name="connsiteX2" fmla="*/ 8201428 w 8201428"/>
              <a:gd name="connsiteY2" fmla="*/ 0 h 6374040"/>
              <a:gd name="connsiteX3" fmla="*/ 8186471 w 8201428"/>
              <a:gd name="connsiteY3" fmla="*/ 6374040 h 6374040"/>
              <a:gd name="connsiteX4" fmla="*/ 0 w 8201428"/>
              <a:gd name="connsiteY4" fmla="*/ 6361456 h 6374040"/>
              <a:gd name="connsiteX0" fmla="*/ 0 w 8201428"/>
              <a:gd name="connsiteY0" fmla="*/ 6361456 h 6374040"/>
              <a:gd name="connsiteX1" fmla="*/ 448735 w 8201428"/>
              <a:gd name="connsiteY1" fmla="*/ 8242 h 6374040"/>
              <a:gd name="connsiteX2" fmla="*/ 8201428 w 8201428"/>
              <a:gd name="connsiteY2" fmla="*/ 0 h 6374040"/>
              <a:gd name="connsiteX3" fmla="*/ 8186471 w 8201428"/>
              <a:gd name="connsiteY3" fmla="*/ 6374040 h 6374040"/>
              <a:gd name="connsiteX4" fmla="*/ 0 w 8201428"/>
              <a:gd name="connsiteY4" fmla="*/ 6361456 h 6374040"/>
              <a:gd name="connsiteX0" fmla="*/ 0 w 8201428"/>
              <a:gd name="connsiteY0" fmla="*/ 6361456 h 6374040"/>
              <a:gd name="connsiteX1" fmla="*/ 448735 w 8201428"/>
              <a:gd name="connsiteY1" fmla="*/ 8242 h 6374040"/>
              <a:gd name="connsiteX2" fmla="*/ 8201428 w 8201428"/>
              <a:gd name="connsiteY2" fmla="*/ 0 h 6374040"/>
              <a:gd name="connsiteX3" fmla="*/ 8186471 w 8201428"/>
              <a:gd name="connsiteY3" fmla="*/ 6374040 h 6374040"/>
              <a:gd name="connsiteX4" fmla="*/ 0 w 8201428"/>
              <a:gd name="connsiteY4" fmla="*/ 6361456 h 6374040"/>
              <a:gd name="connsiteX0" fmla="*/ 0 w 8201428"/>
              <a:gd name="connsiteY0" fmla="*/ 6362285 h 6374869"/>
              <a:gd name="connsiteX1" fmla="*/ 884164 w 8201428"/>
              <a:gd name="connsiteY1" fmla="*/ 0 h 6374869"/>
              <a:gd name="connsiteX2" fmla="*/ 8201428 w 8201428"/>
              <a:gd name="connsiteY2" fmla="*/ 829 h 6374869"/>
              <a:gd name="connsiteX3" fmla="*/ 8186471 w 8201428"/>
              <a:gd name="connsiteY3" fmla="*/ 6374869 h 6374869"/>
              <a:gd name="connsiteX4" fmla="*/ 0 w 8201428"/>
              <a:gd name="connsiteY4" fmla="*/ 6362285 h 6374869"/>
              <a:gd name="connsiteX0" fmla="*/ 0 w 8201428"/>
              <a:gd name="connsiteY0" fmla="*/ 6362285 h 6374869"/>
              <a:gd name="connsiteX1" fmla="*/ 466878 w 8201428"/>
              <a:gd name="connsiteY1" fmla="*/ 0 h 6374869"/>
              <a:gd name="connsiteX2" fmla="*/ 8201428 w 8201428"/>
              <a:gd name="connsiteY2" fmla="*/ 829 h 6374869"/>
              <a:gd name="connsiteX3" fmla="*/ 8186471 w 8201428"/>
              <a:gd name="connsiteY3" fmla="*/ 6374869 h 6374869"/>
              <a:gd name="connsiteX4" fmla="*/ 0 w 8201428"/>
              <a:gd name="connsiteY4" fmla="*/ 6362285 h 6374869"/>
              <a:gd name="connsiteX0" fmla="*/ 0 w 8201428"/>
              <a:gd name="connsiteY0" fmla="*/ 6362285 h 6371694"/>
              <a:gd name="connsiteX1" fmla="*/ 466878 w 8201428"/>
              <a:gd name="connsiteY1" fmla="*/ 0 h 6371694"/>
              <a:gd name="connsiteX2" fmla="*/ 8201428 w 8201428"/>
              <a:gd name="connsiteY2" fmla="*/ 829 h 6371694"/>
              <a:gd name="connsiteX3" fmla="*/ 8195996 w 8201428"/>
              <a:gd name="connsiteY3" fmla="*/ 6371694 h 6371694"/>
              <a:gd name="connsiteX4" fmla="*/ 0 w 8201428"/>
              <a:gd name="connsiteY4" fmla="*/ 6362285 h 6371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01428" h="6371694">
                <a:moveTo>
                  <a:pt x="0" y="6362285"/>
                </a:moveTo>
                <a:lnTo>
                  <a:pt x="466878" y="0"/>
                </a:lnTo>
                <a:lnTo>
                  <a:pt x="8201428" y="829"/>
                </a:lnTo>
                <a:cubicBezTo>
                  <a:pt x="8196442" y="2125509"/>
                  <a:pt x="8200982" y="4247014"/>
                  <a:pt x="8195996" y="6371694"/>
                </a:cubicBezTo>
                <a:lnTo>
                  <a:pt x="0" y="6362285"/>
                </a:lnTo>
                <a:close/>
              </a:path>
            </a:pathLst>
          </a:custGeom>
          <a:noFill/>
        </p:spPr>
        <p:txBody>
          <a:bodyPr rIns="182880" anchor="t"/>
          <a:lstStyle>
            <a:lvl1pPr marL="171450" indent="-171450" algn="ctr">
              <a:buFont typeface="Arial"/>
              <a:buChar char="•"/>
              <a:defRPr b="0" i="0" baseline="0">
                <a:latin typeface="+mn-lt"/>
              </a:defRPr>
            </a:lvl1pPr>
          </a:lstStyle>
          <a:p>
            <a:r>
              <a:rPr lang="en-US" dirty="0" err="1" smtClean="0"/>
              <a:t>Inserte</a:t>
            </a:r>
            <a:r>
              <a:rPr lang="en-US" dirty="0" smtClean="0"/>
              <a:t> </a:t>
            </a:r>
            <a:r>
              <a:rPr lang="en-US" dirty="0" err="1" smtClean="0"/>
              <a:t>una</a:t>
            </a:r>
            <a:r>
              <a:rPr lang="en-US" dirty="0" smtClean="0"/>
              <a:t> </a:t>
            </a:r>
            <a:r>
              <a:rPr lang="en-US" dirty="0" err="1" smtClean="0"/>
              <a:t>fotografía</a:t>
            </a:r>
            <a:r>
              <a:rPr lang="en-US" dirty="0" smtClean="0"/>
              <a:t> al </a:t>
            </a:r>
            <a:r>
              <a:rPr lang="en-US" dirty="0" err="1" smtClean="0"/>
              <a:t>ancho</a:t>
            </a:r>
            <a:r>
              <a:rPr lang="en-US" dirty="0" smtClean="0"/>
              <a:t> de </a:t>
            </a:r>
            <a:r>
              <a:rPr lang="en-US" dirty="0" err="1" smtClean="0"/>
              <a:t>página</a:t>
            </a:r>
            <a:endParaRPr lang="en-US" dirty="0"/>
          </a:p>
        </p:txBody>
      </p:sp>
    </p:spTree>
    <p:extLst>
      <p:ext uri="{BB962C8B-B14F-4D97-AF65-F5344CB8AC3E}">
        <p14:creationId xmlns:p14="http://schemas.microsoft.com/office/powerpoint/2010/main" val="32873813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ortadilla">
    <p:spTree>
      <p:nvGrpSpPr>
        <p:cNvPr id="1" name=""/>
        <p:cNvGrpSpPr/>
        <p:nvPr/>
      </p:nvGrpSpPr>
      <p:grpSpPr>
        <a:xfrm>
          <a:off x="0" y="0"/>
          <a:ext cx="0" cy="0"/>
          <a:chOff x="0" y="0"/>
          <a:chExt cx="0" cy="0"/>
        </a:xfrm>
      </p:grpSpPr>
      <p:sp>
        <p:nvSpPr>
          <p:cNvPr id="4" name="Marcador de fecha 3"/>
          <p:cNvSpPr>
            <a:spLocks noGrp="1"/>
          </p:cNvSpPr>
          <p:nvPr>
            <p:ph type="dt" sz="half" idx="10"/>
          </p:nvPr>
        </p:nvSpPr>
        <p:spPr/>
        <p:txBody>
          <a:bodyPr/>
          <a:lstStyle/>
          <a:p>
            <a:fld id="{60CE52BA-9513-7846-BC4C-C22C60DF7322}" type="datetimeFigureOut">
              <a:rPr lang="es-ES" smtClean="0"/>
              <a:t>20/11/17</a:t>
            </a:fld>
            <a:endParaRPr lang="es-ES" dirty="0"/>
          </a:p>
        </p:txBody>
      </p:sp>
      <p:sp>
        <p:nvSpPr>
          <p:cNvPr id="5" name="Marcador de pie de página 4"/>
          <p:cNvSpPr>
            <a:spLocks noGrp="1"/>
          </p:cNvSpPr>
          <p:nvPr>
            <p:ph type="ftr" sz="quarter" idx="11"/>
          </p:nvPr>
        </p:nvSpPr>
        <p:spPr/>
        <p:txBody>
          <a:bodyPr/>
          <a:lstStyle/>
          <a:p>
            <a:endParaRPr lang="es-ES" dirty="0"/>
          </a:p>
        </p:txBody>
      </p:sp>
      <p:sp>
        <p:nvSpPr>
          <p:cNvPr id="6" name="Marcador de número de diapositiva 5"/>
          <p:cNvSpPr>
            <a:spLocks noGrp="1"/>
          </p:cNvSpPr>
          <p:nvPr>
            <p:ph type="sldNum" sz="quarter" idx="12"/>
          </p:nvPr>
        </p:nvSpPr>
        <p:spPr/>
        <p:txBody>
          <a:bodyPr/>
          <a:lstStyle/>
          <a:p>
            <a:fld id="{C39EFDD2-09CE-414A-A648-F01749D41BEC}" type="slidenum">
              <a:rPr lang="es-ES" smtClean="0"/>
              <a:t>‹Nr.›</a:t>
            </a:fld>
            <a:endParaRPr lang="es-ES"/>
          </a:p>
        </p:txBody>
      </p:sp>
      <p:sp>
        <p:nvSpPr>
          <p:cNvPr id="10" name="Rectángulo 9"/>
          <p:cNvSpPr/>
          <p:nvPr userDrawn="1"/>
        </p:nvSpPr>
        <p:spPr>
          <a:xfrm>
            <a:off x="0" y="0"/>
            <a:ext cx="9144000" cy="63563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1" name="Rectángulo 9"/>
          <p:cNvSpPr/>
          <p:nvPr userDrawn="1"/>
        </p:nvSpPr>
        <p:spPr>
          <a:xfrm>
            <a:off x="3817846" y="0"/>
            <a:ext cx="1415143" cy="6365422"/>
          </a:xfrm>
          <a:custGeom>
            <a:avLst/>
            <a:gdLst>
              <a:gd name="connsiteX0" fmla="*/ 0 w 1079500"/>
              <a:gd name="connsiteY0" fmla="*/ 0 h 6356351"/>
              <a:gd name="connsiteX1" fmla="*/ 1079500 w 1079500"/>
              <a:gd name="connsiteY1" fmla="*/ 0 h 6356351"/>
              <a:gd name="connsiteX2" fmla="*/ 1079500 w 1079500"/>
              <a:gd name="connsiteY2" fmla="*/ 6356351 h 6356351"/>
              <a:gd name="connsiteX3" fmla="*/ 0 w 1079500"/>
              <a:gd name="connsiteY3" fmla="*/ 6356351 h 6356351"/>
              <a:gd name="connsiteX4" fmla="*/ 0 w 1079500"/>
              <a:gd name="connsiteY4" fmla="*/ 0 h 6356351"/>
              <a:gd name="connsiteX0" fmla="*/ 0 w 1360715"/>
              <a:gd name="connsiteY0" fmla="*/ 0 h 6356351"/>
              <a:gd name="connsiteX1" fmla="*/ 1360715 w 1360715"/>
              <a:gd name="connsiteY1" fmla="*/ 0 h 6356351"/>
              <a:gd name="connsiteX2" fmla="*/ 1079500 w 1360715"/>
              <a:gd name="connsiteY2" fmla="*/ 6356351 h 6356351"/>
              <a:gd name="connsiteX3" fmla="*/ 0 w 1360715"/>
              <a:gd name="connsiteY3" fmla="*/ 6356351 h 6356351"/>
              <a:gd name="connsiteX4" fmla="*/ 0 w 1360715"/>
              <a:gd name="connsiteY4" fmla="*/ 0 h 6356351"/>
              <a:gd name="connsiteX0" fmla="*/ 0 w 1360715"/>
              <a:gd name="connsiteY0" fmla="*/ 0 h 6356351"/>
              <a:gd name="connsiteX1" fmla="*/ 1360715 w 1360715"/>
              <a:gd name="connsiteY1" fmla="*/ 0 h 6356351"/>
              <a:gd name="connsiteX2" fmla="*/ 625929 w 1360715"/>
              <a:gd name="connsiteY2" fmla="*/ 6356351 h 6356351"/>
              <a:gd name="connsiteX3" fmla="*/ 0 w 1360715"/>
              <a:gd name="connsiteY3" fmla="*/ 6356351 h 6356351"/>
              <a:gd name="connsiteX4" fmla="*/ 0 w 1360715"/>
              <a:gd name="connsiteY4" fmla="*/ 0 h 6356351"/>
              <a:gd name="connsiteX0" fmla="*/ 0 w 907144"/>
              <a:gd name="connsiteY0" fmla="*/ 0 h 6356351"/>
              <a:gd name="connsiteX1" fmla="*/ 907144 w 907144"/>
              <a:gd name="connsiteY1" fmla="*/ 0 h 6356351"/>
              <a:gd name="connsiteX2" fmla="*/ 625929 w 907144"/>
              <a:gd name="connsiteY2" fmla="*/ 6356351 h 6356351"/>
              <a:gd name="connsiteX3" fmla="*/ 0 w 907144"/>
              <a:gd name="connsiteY3" fmla="*/ 6356351 h 6356351"/>
              <a:gd name="connsiteX4" fmla="*/ 0 w 907144"/>
              <a:gd name="connsiteY4" fmla="*/ 0 h 6356351"/>
              <a:gd name="connsiteX0" fmla="*/ 0 w 907144"/>
              <a:gd name="connsiteY0" fmla="*/ 0 h 6365422"/>
              <a:gd name="connsiteX1" fmla="*/ 907144 w 907144"/>
              <a:gd name="connsiteY1" fmla="*/ 0 h 6365422"/>
              <a:gd name="connsiteX2" fmla="*/ 780143 w 907144"/>
              <a:gd name="connsiteY2" fmla="*/ 6365422 h 6365422"/>
              <a:gd name="connsiteX3" fmla="*/ 0 w 907144"/>
              <a:gd name="connsiteY3" fmla="*/ 6356351 h 6365422"/>
              <a:gd name="connsiteX4" fmla="*/ 0 w 907144"/>
              <a:gd name="connsiteY4" fmla="*/ 0 h 6365422"/>
              <a:gd name="connsiteX0" fmla="*/ 0 w 1161144"/>
              <a:gd name="connsiteY0" fmla="*/ 0 h 6365422"/>
              <a:gd name="connsiteX1" fmla="*/ 1161144 w 1161144"/>
              <a:gd name="connsiteY1" fmla="*/ 0 h 6365422"/>
              <a:gd name="connsiteX2" fmla="*/ 780143 w 1161144"/>
              <a:gd name="connsiteY2" fmla="*/ 6365422 h 6365422"/>
              <a:gd name="connsiteX3" fmla="*/ 0 w 1161144"/>
              <a:gd name="connsiteY3" fmla="*/ 6356351 h 6365422"/>
              <a:gd name="connsiteX4" fmla="*/ 0 w 1161144"/>
              <a:gd name="connsiteY4" fmla="*/ 0 h 63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1144" h="6365422">
                <a:moveTo>
                  <a:pt x="0" y="0"/>
                </a:moveTo>
                <a:lnTo>
                  <a:pt x="1161144" y="0"/>
                </a:lnTo>
                <a:lnTo>
                  <a:pt x="780143" y="6365422"/>
                </a:lnTo>
                <a:lnTo>
                  <a:pt x="0" y="6356351"/>
                </a:lnTo>
                <a:lnTo>
                  <a:pt x="0" y="0"/>
                </a:lnTo>
                <a:close/>
              </a:path>
            </a:pathLst>
          </a:custGeom>
          <a:solidFill>
            <a:srgbClr val="82BC4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3" name="Rectángulo 12"/>
          <p:cNvSpPr/>
          <p:nvPr userDrawn="1"/>
        </p:nvSpPr>
        <p:spPr>
          <a:xfrm>
            <a:off x="0" y="0"/>
            <a:ext cx="3949151" cy="6356349"/>
          </a:xfrm>
          <a:prstGeom prst="rect">
            <a:avLst/>
          </a:prstGeom>
          <a:solidFill>
            <a:srgbClr val="82BC4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9" name="Título 17"/>
          <p:cNvSpPr>
            <a:spLocks noGrp="1"/>
          </p:cNvSpPr>
          <p:nvPr>
            <p:ph type="title" hasCustomPrompt="1"/>
          </p:nvPr>
        </p:nvSpPr>
        <p:spPr>
          <a:xfrm>
            <a:off x="1975307" y="1342168"/>
            <a:ext cx="2816384" cy="1802720"/>
          </a:xfrm>
        </p:spPr>
        <p:txBody>
          <a:bodyPr>
            <a:normAutofit/>
          </a:bodyPr>
          <a:lstStyle>
            <a:lvl1pPr>
              <a:lnSpc>
                <a:spcPct val="90000"/>
              </a:lnSpc>
              <a:defRPr sz="3000" b="0" baseline="0">
                <a:solidFill>
                  <a:schemeClr val="bg1"/>
                </a:solidFill>
              </a:defRPr>
            </a:lvl1pPr>
          </a:lstStyle>
          <a:p>
            <a:r>
              <a:rPr lang="es-ES_tradnl" dirty="0" smtClean="0"/>
              <a:t>Clic para editar título de portadilla</a:t>
            </a:r>
            <a:endParaRPr lang="es-ES" dirty="0"/>
          </a:p>
        </p:txBody>
      </p:sp>
      <p:sp>
        <p:nvSpPr>
          <p:cNvPr id="21" name="Marcador de texto 20"/>
          <p:cNvSpPr>
            <a:spLocks noGrp="1"/>
          </p:cNvSpPr>
          <p:nvPr>
            <p:ph type="body" sz="quarter" idx="13"/>
          </p:nvPr>
        </p:nvSpPr>
        <p:spPr>
          <a:xfrm>
            <a:off x="1975307" y="3302454"/>
            <a:ext cx="2642053" cy="1759404"/>
          </a:xfrm>
        </p:spPr>
        <p:txBody>
          <a:bodyPr>
            <a:normAutofit/>
          </a:bodyPr>
          <a:lstStyle>
            <a:lvl1pPr marL="0" indent="0">
              <a:buNone/>
              <a:defRPr sz="1800"/>
            </a:lvl1pPr>
          </a:lstStyle>
          <a:p>
            <a:pPr lvl="0"/>
            <a:r>
              <a:rPr lang="es-ES_tradnl" dirty="0" smtClean="0"/>
              <a:t>Haga clic para modificar el estilo de texto del patrón</a:t>
            </a:r>
          </a:p>
        </p:txBody>
      </p:sp>
      <p:sp>
        <p:nvSpPr>
          <p:cNvPr id="22" name="Picture Placeholder 10"/>
          <p:cNvSpPr>
            <a:spLocks noGrp="1"/>
          </p:cNvSpPr>
          <p:nvPr>
            <p:ph type="pic" sz="quarter" idx="14" hasCustomPrompt="1"/>
          </p:nvPr>
        </p:nvSpPr>
        <p:spPr>
          <a:xfrm>
            <a:off x="4762045" y="-6975"/>
            <a:ext cx="4392753" cy="6371444"/>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0" fmla="*/ 2057207 w 9172382"/>
              <a:gd name="connsiteY0" fmla="*/ 5048250 h 6858000"/>
              <a:gd name="connsiteX1" fmla="*/ 0 w 9172382"/>
              <a:gd name="connsiteY1" fmla="*/ 11870 h 6858000"/>
              <a:gd name="connsiteX2" fmla="*/ 9172382 w 9172382"/>
              <a:gd name="connsiteY2" fmla="*/ 0 h 6858000"/>
              <a:gd name="connsiteX3" fmla="*/ 9172382 w 9172382"/>
              <a:gd name="connsiteY3" fmla="*/ 6858000 h 6858000"/>
              <a:gd name="connsiteX4" fmla="*/ 3590733 w 9172382"/>
              <a:gd name="connsiteY4" fmla="*/ 6848475 h 6858000"/>
              <a:gd name="connsiteX5" fmla="*/ 2057207 w 9172382"/>
              <a:gd name="connsiteY5" fmla="*/ 5048250 h 6858000"/>
              <a:gd name="connsiteX0" fmla="*/ 27515 w 9172382"/>
              <a:gd name="connsiteY0" fmla="*/ 6876259 h 6876259"/>
              <a:gd name="connsiteX1" fmla="*/ 0 w 9172382"/>
              <a:gd name="connsiteY1" fmla="*/ 11870 h 6876259"/>
              <a:gd name="connsiteX2" fmla="*/ 9172382 w 9172382"/>
              <a:gd name="connsiteY2" fmla="*/ 0 h 6876259"/>
              <a:gd name="connsiteX3" fmla="*/ 9172382 w 9172382"/>
              <a:gd name="connsiteY3" fmla="*/ 6858000 h 6876259"/>
              <a:gd name="connsiteX4" fmla="*/ 3590733 w 9172382"/>
              <a:gd name="connsiteY4" fmla="*/ 6848475 h 6876259"/>
              <a:gd name="connsiteX5" fmla="*/ 27515 w 9172382"/>
              <a:gd name="connsiteY5" fmla="*/ 6876259 h 6876259"/>
              <a:gd name="connsiteX0" fmla="*/ 27515 w 9184252"/>
              <a:gd name="connsiteY0" fmla="*/ 6864389 h 6864389"/>
              <a:gd name="connsiteX1" fmla="*/ 0 w 9184252"/>
              <a:gd name="connsiteY1" fmla="*/ 0 h 6864389"/>
              <a:gd name="connsiteX2" fmla="*/ 9184252 w 9184252"/>
              <a:gd name="connsiteY2" fmla="*/ 2742013 h 6864389"/>
              <a:gd name="connsiteX3" fmla="*/ 9172382 w 9184252"/>
              <a:gd name="connsiteY3" fmla="*/ 6846130 h 6864389"/>
              <a:gd name="connsiteX4" fmla="*/ 3590733 w 9184252"/>
              <a:gd name="connsiteY4" fmla="*/ 6836605 h 6864389"/>
              <a:gd name="connsiteX5" fmla="*/ 27515 w 9184252"/>
              <a:gd name="connsiteY5" fmla="*/ 6864389 h 6864389"/>
              <a:gd name="connsiteX0" fmla="*/ 27515 w 9184252"/>
              <a:gd name="connsiteY0" fmla="*/ 6864389 h 6864389"/>
              <a:gd name="connsiteX1" fmla="*/ 0 w 9184252"/>
              <a:gd name="connsiteY1" fmla="*/ 0 h 6864389"/>
              <a:gd name="connsiteX2" fmla="*/ 5452764 w 9184252"/>
              <a:gd name="connsiteY2" fmla="*/ 1638086 h 6864389"/>
              <a:gd name="connsiteX3" fmla="*/ 9184252 w 9184252"/>
              <a:gd name="connsiteY3" fmla="*/ 2742013 h 6864389"/>
              <a:gd name="connsiteX4" fmla="*/ 9172382 w 9184252"/>
              <a:gd name="connsiteY4" fmla="*/ 6846130 h 6864389"/>
              <a:gd name="connsiteX5" fmla="*/ 3590733 w 9184252"/>
              <a:gd name="connsiteY5" fmla="*/ 6836605 h 6864389"/>
              <a:gd name="connsiteX6" fmla="*/ 27515 w 9184252"/>
              <a:gd name="connsiteY6" fmla="*/ 6864389 h 6864389"/>
              <a:gd name="connsiteX0" fmla="*/ 27515 w 9184252"/>
              <a:gd name="connsiteY0" fmla="*/ 6864389 h 6864389"/>
              <a:gd name="connsiteX1" fmla="*/ 0 w 9184252"/>
              <a:gd name="connsiteY1" fmla="*/ 0 h 6864389"/>
              <a:gd name="connsiteX2" fmla="*/ 6212415 w 9184252"/>
              <a:gd name="connsiteY2" fmla="*/ 3561056 h 6864389"/>
              <a:gd name="connsiteX3" fmla="*/ 9184252 w 9184252"/>
              <a:gd name="connsiteY3" fmla="*/ 2742013 h 6864389"/>
              <a:gd name="connsiteX4" fmla="*/ 9172382 w 9184252"/>
              <a:gd name="connsiteY4" fmla="*/ 6846130 h 6864389"/>
              <a:gd name="connsiteX5" fmla="*/ 3590733 w 9184252"/>
              <a:gd name="connsiteY5" fmla="*/ 6836605 h 6864389"/>
              <a:gd name="connsiteX6" fmla="*/ 27515 w 9184252"/>
              <a:gd name="connsiteY6" fmla="*/ 6864389 h 6864389"/>
              <a:gd name="connsiteX0" fmla="*/ 27515 w 9184252"/>
              <a:gd name="connsiteY0" fmla="*/ 6864389 h 6864389"/>
              <a:gd name="connsiteX1" fmla="*/ 0 w 9184252"/>
              <a:gd name="connsiteY1" fmla="*/ 0 h 6864389"/>
              <a:gd name="connsiteX2" fmla="*/ 3399333 w 9184252"/>
              <a:gd name="connsiteY2" fmla="*/ 1946711 h 6864389"/>
              <a:gd name="connsiteX3" fmla="*/ 6212415 w 9184252"/>
              <a:gd name="connsiteY3" fmla="*/ 3561056 h 6864389"/>
              <a:gd name="connsiteX4" fmla="*/ 9184252 w 9184252"/>
              <a:gd name="connsiteY4" fmla="*/ 2742013 h 6864389"/>
              <a:gd name="connsiteX5" fmla="*/ 9172382 w 9184252"/>
              <a:gd name="connsiteY5" fmla="*/ 6846130 h 6864389"/>
              <a:gd name="connsiteX6" fmla="*/ 3590733 w 9184252"/>
              <a:gd name="connsiteY6" fmla="*/ 6836605 h 6864389"/>
              <a:gd name="connsiteX7" fmla="*/ 27515 w 9184252"/>
              <a:gd name="connsiteY7" fmla="*/ 6864389 h 6864389"/>
              <a:gd name="connsiteX0" fmla="*/ 27515 w 9184252"/>
              <a:gd name="connsiteY0" fmla="*/ 6876259 h 6876259"/>
              <a:gd name="connsiteX1" fmla="*/ 0 w 9184252"/>
              <a:gd name="connsiteY1" fmla="*/ 11870 h 6876259"/>
              <a:gd name="connsiteX2" fmla="*/ 6485414 w 9184252"/>
              <a:gd name="connsiteY2" fmla="*/ 0 h 6876259"/>
              <a:gd name="connsiteX3" fmla="*/ 6212415 w 9184252"/>
              <a:gd name="connsiteY3" fmla="*/ 3572926 h 6876259"/>
              <a:gd name="connsiteX4" fmla="*/ 9184252 w 9184252"/>
              <a:gd name="connsiteY4" fmla="*/ 2753883 h 6876259"/>
              <a:gd name="connsiteX5" fmla="*/ 9172382 w 9184252"/>
              <a:gd name="connsiteY5" fmla="*/ 6858000 h 6876259"/>
              <a:gd name="connsiteX6" fmla="*/ 3590733 w 9184252"/>
              <a:gd name="connsiteY6" fmla="*/ 6848475 h 6876259"/>
              <a:gd name="connsiteX7" fmla="*/ 27515 w 9184252"/>
              <a:gd name="connsiteY7" fmla="*/ 6876259 h 6876259"/>
              <a:gd name="connsiteX0" fmla="*/ 27515 w 9184252"/>
              <a:gd name="connsiteY0" fmla="*/ 6876259 h 6876259"/>
              <a:gd name="connsiteX1" fmla="*/ 0 w 9184252"/>
              <a:gd name="connsiteY1" fmla="*/ 11870 h 6876259"/>
              <a:gd name="connsiteX2" fmla="*/ 6485414 w 9184252"/>
              <a:gd name="connsiteY2" fmla="*/ 0 h 6876259"/>
              <a:gd name="connsiteX3" fmla="*/ 6228290 w 9184252"/>
              <a:gd name="connsiteY3" fmla="*/ 3569751 h 6876259"/>
              <a:gd name="connsiteX4" fmla="*/ 9184252 w 9184252"/>
              <a:gd name="connsiteY4" fmla="*/ 2753883 h 6876259"/>
              <a:gd name="connsiteX5" fmla="*/ 9172382 w 9184252"/>
              <a:gd name="connsiteY5" fmla="*/ 6858000 h 6876259"/>
              <a:gd name="connsiteX6" fmla="*/ 3590733 w 9184252"/>
              <a:gd name="connsiteY6" fmla="*/ 6848475 h 6876259"/>
              <a:gd name="connsiteX7" fmla="*/ 27515 w 9184252"/>
              <a:gd name="connsiteY7" fmla="*/ 6876259 h 6876259"/>
              <a:gd name="connsiteX0" fmla="*/ 27515 w 9184252"/>
              <a:gd name="connsiteY0" fmla="*/ 6876259 h 6876259"/>
              <a:gd name="connsiteX1" fmla="*/ 0 w 9184252"/>
              <a:gd name="connsiteY1" fmla="*/ 11870 h 6876259"/>
              <a:gd name="connsiteX2" fmla="*/ 6488589 w 9184252"/>
              <a:gd name="connsiteY2" fmla="*/ 0 h 6876259"/>
              <a:gd name="connsiteX3" fmla="*/ 6228290 w 9184252"/>
              <a:gd name="connsiteY3" fmla="*/ 3569751 h 6876259"/>
              <a:gd name="connsiteX4" fmla="*/ 9184252 w 9184252"/>
              <a:gd name="connsiteY4" fmla="*/ 2753883 h 6876259"/>
              <a:gd name="connsiteX5" fmla="*/ 9172382 w 9184252"/>
              <a:gd name="connsiteY5" fmla="*/ 6858000 h 6876259"/>
              <a:gd name="connsiteX6" fmla="*/ 3590733 w 9184252"/>
              <a:gd name="connsiteY6" fmla="*/ 6848475 h 6876259"/>
              <a:gd name="connsiteX7" fmla="*/ 27515 w 9184252"/>
              <a:gd name="connsiteY7" fmla="*/ 6876259 h 6876259"/>
              <a:gd name="connsiteX0" fmla="*/ 27515 w 9172701"/>
              <a:gd name="connsiteY0" fmla="*/ 6876259 h 6876259"/>
              <a:gd name="connsiteX1" fmla="*/ 0 w 9172701"/>
              <a:gd name="connsiteY1" fmla="*/ 11870 h 6876259"/>
              <a:gd name="connsiteX2" fmla="*/ 6488589 w 9172701"/>
              <a:gd name="connsiteY2" fmla="*/ 0 h 6876259"/>
              <a:gd name="connsiteX3" fmla="*/ 6228290 w 9172701"/>
              <a:gd name="connsiteY3" fmla="*/ 3569751 h 6876259"/>
              <a:gd name="connsiteX4" fmla="*/ 9146152 w 9172701"/>
              <a:gd name="connsiteY4" fmla="*/ 2836433 h 6876259"/>
              <a:gd name="connsiteX5" fmla="*/ 9172382 w 9172701"/>
              <a:gd name="connsiteY5" fmla="*/ 6858000 h 6876259"/>
              <a:gd name="connsiteX6" fmla="*/ 3590733 w 9172701"/>
              <a:gd name="connsiteY6" fmla="*/ 6848475 h 6876259"/>
              <a:gd name="connsiteX7" fmla="*/ 27515 w 9172701"/>
              <a:gd name="connsiteY7" fmla="*/ 6876259 h 6876259"/>
              <a:gd name="connsiteX0" fmla="*/ 27515 w 9174727"/>
              <a:gd name="connsiteY0" fmla="*/ 6876259 h 6876259"/>
              <a:gd name="connsiteX1" fmla="*/ 0 w 9174727"/>
              <a:gd name="connsiteY1" fmla="*/ 11870 h 6876259"/>
              <a:gd name="connsiteX2" fmla="*/ 6488589 w 9174727"/>
              <a:gd name="connsiteY2" fmla="*/ 0 h 6876259"/>
              <a:gd name="connsiteX3" fmla="*/ 6228290 w 9174727"/>
              <a:gd name="connsiteY3" fmla="*/ 3569751 h 6876259"/>
              <a:gd name="connsiteX4" fmla="*/ 9174727 w 9174727"/>
              <a:gd name="connsiteY4" fmla="*/ 2760233 h 6876259"/>
              <a:gd name="connsiteX5" fmla="*/ 9172382 w 9174727"/>
              <a:gd name="connsiteY5" fmla="*/ 6858000 h 6876259"/>
              <a:gd name="connsiteX6" fmla="*/ 3590733 w 9174727"/>
              <a:gd name="connsiteY6" fmla="*/ 6848475 h 6876259"/>
              <a:gd name="connsiteX7" fmla="*/ 27515 w 9174727"/>
              <a:gd name="connsiteY7" fmla="*/ 6876259 h 6876259"/>
              <a:gd name="connsiteX0" fmla="*/ 0 w 9147212"/>
              <a:gd name="connsiteY0" fmla="*/ 6876259 h 6876259"/>
              <a:gd name="connsiteX1" fmla="*/ 4235 w 9147212"/>
              <a:gd name="connsiteY1" fmla="*/ 40445 h 6876259"/>
              <a:gd name="connsiteX2" fmla="*/ 6461074 w 9147212"/>
              <a:gd name="connsiteY2" fmla="*/ 0 h 6876259"/>
              <a:gd name="connsiteX3" fmla="*/ 6200775 w 9147212"/>
              <a:gd name="connsiteY3" fmla="*/ 3569751 h 6876259"/>
              <a:gd name="connsiteX4" fmla="*/ 9147212 w 9147212"/>
              <a:gd name="connsiteY4" fmla="*/ 2760233 h 6876259"/>
              <a:gd name="connsiteX5" fmla="*/ 9144867 w 9147212"/>
              <a:gd name="connsiteY5" fmla="*/ 6858000 h 6876259"/>
              <a:gd name="connsiteX6" fmla="*/ 3563218 w 9147212"/>
              <a:gd name="connsiteY6" fmla="*/ 6848475 h 6876259"/>
              <a:gd name="connsiteX7" fmla="*/ 0 w 9147212"/>
              <a:gd name="connsiteY7" fmla="*/ 6876259 h 6876259"/>
              <a:gd name="connsiteX0" fmla="*/ 0 w 9147212"/>
              <a:gd name="connsiteY0" fmla="*/ 6876259 h 6876259"/>
              <a:gd name="connsiteX1" fmla="*/ 1060 w 9147212"/>
              <a:gd name="connsiteY1" fmla="*/ 2345 h 6876259"/>
              <a:gd name="connsiteX2" fmla="*/ 6461074 w 9147212"/>
              <a:gd name="connsiteY2" fmla="*/ 0 h 6876259"/>
              <a:gd name="connsiteX3" fmla="*/ 6200775 w 9147212"/>
              <a:gd name="connsiteY3" fmla="*/ 3569751 h 6876259"/>
              <a:gd name="connsiteX4" fmla="*/ 9147212 w 9147212"/>
              <a:gd name="connsiteY4" fmla="*/ 2760233 h 6876259"/>
              <a:gd name="connsiteX5" fmla="*/ 9144867 w 9147212"/>
              <a:gd name="connsiteY5" fmla="*/ 6858000 h 6876259"/>
              <a:gd name="connsiteX6" fmla="*/ 3563218 w 9147212"/>
              <a:gd name="connsiteY6" fmla="*/ 6848475 h 6876259"/>
              <a:gd name="connsiteX7" fmla="*/ 0 w 9147212"/>
              <a:gd name="connsiteY7" fmla="*/ 6876259 h 6876259"/>
              <a:gd name="connsiteX0" fmla="*/ 0 w 9147212"/>
              <a:gd name="connsiteY0" fmla="*/ 6876259 h 6876259"/>
              <a:gd name="connsiteX1" fmla="*/ 1060 w 9147212"/>
              <a:gd name="connsiteY1" fmla="*/ 2345 h 6876259"/>
              <a:gd name="connsiteX2" fmla="*/ 6461074 w 9147212"/>
              <a:gd name="connsiteY2" fmla="*/ 0 h 6876259"/>
              <a:gd name="connsiteX3" fmla="*/ 6207125 w 9147212"/>
              <a:gd name="connsiteY3" fmla="*/ 3588801 h 6876259"/>
              <a:gd name="connsiteX4" fmla="*/ 9147212 w 9147212"/>
              <a:gd name="connsiteY4" fmla="*/ 2760233 h 6876259"/>
              <a:gd name="connsiteX5" fmla="*/ 9144867 w 9147212"/>
              <a:gd name="connsiteY5" fmla="*/ 6858000 h 6876259"/>
              <a:gd name="connsiteX6" fmla="*/ 3563218 w 9147212"/>
              <a:gd name="connsiteY6" fmla="*/ 6848475 h 6876259"/>
              <a:gd name="connsiteX7" fmla="*/ 0 w 9147212"/>
              <a:gd name="connsiteY7" fmla="*/ 6876259 h 6876259"/>
              <a:gd name="connsiteX0" fmla="*/ 0 w 9147212"/>
              <a:gd name="connsiteY0" fmla="*/ 6876259 h 6876259"/>
              <a:gd name="connsiteX1" fmla="*/ 1060 w 9147212"/>
              <a:gd name="connsiteY1" fmla="*/ 2345 h 6876259"/>
              <a:gd name="connsiteX2" fmla="*/ 6461074 w 9147212"/>
              <a:gd name="connsiteY2" fmla="*/ 0 h 6876259"/>
              <a:gd name="connsiteX3" fmla="*/ 6200775 w 9147212"/>
              <a:gd name="connsiteY3" fmla="*/ 3588801 h 6876259"/>
              <a:gd name="connsiteX4" fmla="*/ 9147212 w 9147212"/>
              <a:gd name="connsiteY4" fmla="*/ 2760233 h 6876259"/>
              <a:gd name="connsiteX5" fmla="*/ 9144867 w 9147212"/>
              <a:gd name="connsiteY5" fmla="*/ 6858000 h 6876259"/>
              <a:gd name="connsiteX6" fmla="*/ 3563218 w 9147212"/>
              <a:gd name="connsiteY6" fmla="*/ 6848475 h 6876259"/>
              <a:gd name="connsiteX7" fmla="*/ 0 w 9147212"/>
              <a:gd name="connsiteY7" fmla="*/ 6876259 h 6876259"/>
              <a:gd name="connsiteX0" fmla="*/ 0 w 9147212"/>
              <a:gd name="connsiteY0" fmla="*/ 6873914 h 6873914"/>
              <a:gd name="connsiteX1" fmla="*/ 1060 w 9147212"/>
              <a:gd name="connsiteY1" fmla="*/ 0 h 6873914"/>
              <a:gd name="connsiteX2" fmla="*/ 6454724 w 9147212"/>
              <a:gd name="connsiteY2" fmla="*/ 830 h 6873914"/>
              <a:gd name="connsiteX3" fmla="*/ 6200775 w 9147212"/>
              <a:gd name="connsiteY3" fmla="*/ 3586456 h 6873914"/>
              <a:gd name="connsiteX4" fmla="*/ 9147212 w 9147212"/>
              <a:gd name="connsiteY4" fmla="*/ 2757888 h 6873914"/>
              <a:gd name="connsiteX5" fmla="*/ 9144867 w 9147212"/>
              <a:gd name="connsiteY5" fmla="*/ 6855655 h 6873914"/>
              <a:gd name="connsiteX6" fmla="*/ 3563218 w 9147212"/>
              <a:gd name="connsiteY6" fmla="*/ 6846130 h 6873914"/>
              <a:gd name="connsiteX7" fmla="*/ 0 w 9147212"/>
              <a:gd name="connsiteY7" fmla="*/ 6873914 h 6873914"/>
              <a:gd name="connsiteX0" fmla="*/ 0 w 9147212"/>
              <a:gd name="connsiteY0" fmla="*/ 6873914 h 6873914"/>
              <a:gd name="connsiteX1" fmla="*/ 1060 w 9147212"/>
              <a:gd name="connsiteY1" fmla="*/ 0 h 6873914"/>
              <a:gd name="connsiteX2" fmla="*/ 6454724 w 9147212"/>
              <a:gd name="connsiteY2" fmla="*/ 830 h 6873914"/>
              <a:gd name="connsiteX3" fmla="*/ 6028418 w 9147212"/>
              <a:gd name="connsiteY3" fmla="*/ 4021885 h 6873914"/>
              <a:gd name="connsiteX4" fmla="*/ 9147212 w 9147212"/>
              <a:gd name="connsiteY4" fmla="*/ 2757888 h 6873914"/>
              <a:gd name="connsiteX5" fmla="*/ 9144867 w 9147212"/>
              <a:gd name="connsiteY5" fmla="*/ 6855655 h 6873914"/>
              <a:gd name="connsiteX6" fmla="*/ 3563218 w 9147212"/>
              <a:gd name="connsiteY6" fmla="*/ 6846130 h 6873914"/>
              <a:gd name="connsiteX7" fmla="*/ 0 w 9147212"/>
              <a:gd name="connsiteY7" fmla="*/ 6873914 h 6873914"/>
              <a:gd name="connsiteX0" fmla="*/ 0 w 9156283"/>
              <a:gd name="connsiteY0" fmla="*/ 6873914 h 6873914"/>
              <a:gd name="connsiteX1" fmla="*/ 1060 w 9156283"/>
              <a:gd name="connsiteY1" fmla="*/ 0 h 6873914"/>
              <a:gd name="connsiteX2" fmla="*/ 6454724 w 9156283"/>
              <a:gd name="connsiteY2" fmla="*/ 830 h 6873914"/>
              <a:gd name="connsiteX3" fmla="*/ 6028418 w 9156283"/>
              <a:gd name="connsiteY3" fmla="*/ 4021885 h 6873914"/>
              <a:gd name="connsiteX4" fmla="*/ 9156283 w 9156283"/>
              <a:gd name="connsiteY4" fmla="*/ 3710388 h 6873914"/>
              <a:gd name="connsiteX5" fmla="*/ 9144867 w 9156283"/>
              <a:gd name="connsiteY5" fmla="*/ 6855655 h 6873914"/>
              <a:gd name="connsiteX6" fmla="*/ 3563218 w 9156283"/>
              <a:gd name="connsiteY6" fmla="*/ 6846130 h 6873914"/>
              <a:gd name="connsiteX7" fmla="*/ 0 w 9156283"/>
              <a:gd name="connsiteY7" fmla="*/ 6873914 h 6873914"/>
              <a:gd name="connsiteX0" fmla="*/ 0 w 9156283"/>
              <a:gd name="connsiteY0" fmla="*/ 6873914 h 6873914"/>
              <a:gd name="connsiteX1" fmla="*/ 1060 w 9156283"/>
              <a:gd name="connsiteY1" fmla="*/ 0 h 6873914"/>
              <a:gd name="connsiteX2" fmla="*/ 6111824 w 9156283"/>
              <a:gd name="connsiteY2" fmla="*/ 830 h 6873914"/>
              <a:gd name="connsiteX3" fmla="*/ 6028418 w 9156283"/>
              <a:gd name="connsiteY3" fmla="*/ 4021885 h 6873914"/>
              <a:gd name="connsiteX4" fmla="*/ 9156283 w 9156283"/>
              <a:gd name="connsiteY4" fmla="*/ 3710388 h 6873914"/>
              <a:gd name="connsiteX5" fmla="*/ 9144867 w 9156283"/>
              <a:gd name="connsiteY5" fmla="*/ 6855655 h 6873914"/>
              <a:gd name="connsiteX6" fmla="*/ 3563218 w 9156283"/>
              <a:gd name="connsiteY6" fmla="*/ 6846130 h 6873914"/>
              <a:gd name="connsiteX7" fmla="*/ 0 w 9156283"/>
              <a:gd name="connsiteY7" fmla="*/ 6873914 h 6873914"/>
              <a:gd name="connsiteX0" fmla="*/ 0 w 9156283"/>
              <a:gd name="connsiteY0" fmla="*/ 6873914 h 6873914"/>
              <a:gd name="connsiteX1" fmla="*/ 1060 w 9156283"/>
              <a:gd name="connsiteY1" fmla="*/ 0 h 6873914"/>
              <a:gd name="connsiteX2" fmla="*/ 6111824 w 9156283"/>
              <a:gd name="connsiteY2" fmla="*/ 830 h 6873914"/>
              <a:gd name="connsiteX3" fmla="*/ 5298168 w 9156283"/>
              <a:gd name="connsiteY3" fmla="*/ 5758610 h 6873914"/>
              <a:gd name="connsiteX4" fmla="*/ 9156283 w 9156283"/>
              <a:gd name="connsiteY4" fmla="*/ 3710388 h 6873914"/>
              <a:gd name="connsiteX5" fmla="*/ 9144867 w 9156283"/>
              <a:gd name="connsiteY5" fmla="*/ 6855655 h 6873914"/>
              <a:gd name="connsiteX6" fmla="*/ 3563218 w 9156283"/>
              <a:gd name="connsiteY6" fmla="*/ 6846130 h 6873914"/>
              <a:gd name="connsiteX7" fmla="*/ 0 w 9156283"/>
              <a:gd name="connsiteY7" fmla="*/ 6873914 h 6873914"/>
              <a:gd name="connsiteX0" fmla="*/ 0 w 9145658"/>
              <a:gd name="connsiteY0" fmla="*/ 6873914 h 6873914"/>
              <a:gd name="connsiteX1" fmla="*/ 1060 w 9145658"/>
              <a:gd name="connsiteY1" fmla="*/ 0 h 6873914"/>
              <a:gd name="connsiteX2" fmla="*/ 6111824 w 9145658"/>
              <a:gd name="connsiteY2" fmla="*/ 830 h 6873914"/>
              <a:gd name="connsiteX3" fmla="*/ 5298168 w 9145658"/>
              <a:gd name="connsiteY3" fmla="*/ 5758610 h 6873914"/>
              <a:gd name="connsiteX4" fmla="*/ 9140408 w 9145658"/>
              <a:gd name="connsiteY4" fmla="*/ 3951688 h 6873914"/>
              <a:gd name="connsiteX5" fmla="*/ 9144867 w 9145658"/>
              <a:gd name="connsiteY5" fmla="*/ 6855655 h 6873914"/>
              <a:gd name="connsiteX6" fmla="*/ 3563218 w 9145658"/>
              <a:gd name="connsiteY6" fmla="*/ 6846130 h 6873914"/>
              <a:gd name="connsiteX7" fmla="*/ 0 w 9145658"/>
              <a:gd name="connsiteY7" fmla="*/ 6873914 h 6873914"/>
              <a:gd name="connsiteX0" fmla="*/ 0 w 9146758"/>
              <a:gd name="connsiteY0" fmla="*/ 6873914 h 6873914"/>
              <a:gd name="connsiteX1" fmla="*/ 1060 w 9146758"/>
              <a:gd name="connsiteY1" fmla="*/ 0 h 6873914"/>
              <a:gd name="connsiteX2" fmla="*/ 6111824 w 9146758"/>
              <a:gd name="connsiteY2" fmla="*/ 830 h 6873914"/>
              <a:gd name="connsiteX3" fmla="*/ 5298168 w 9146758"/>
              <a:gd name="connsiteY3" fmla="*/ 5758610 h 6873914"/>
              <a:gd name="connsiteX4" fmla="*/ 9146758 w 9146758"/>
              <a:gd name="connsiteY4" fmla="*/ 3942163 h 6873914"/>
              <a:gd name="connsiteX5" fmla="*/ 9144867 w 9146758"/>
              <a:gd name="connsiteY5" fmla="*/ 6855655 h 6873914"/>
              <a:gd name="connsiteX6" fmla="*/ 3563218 w 9146758"/>
              <a:gd name="connsiteY6" fmla="*/ 6846130 h 6873914"/>
              <a:gd name="connsiteX7" fmla="*/ 0 w 9146758"/>
              <a:gd name="connsiteY7" fmla="*/ 6873914 h 6873914"/>
              <a:gd name="connsiteX0" fmla="*/ 0 w 9146758"/>
              <a:gd name="connsiteY0" fmla="*/ 6873914 h 6873914"/>
              <a:gd name="connsiteX1" fmla="*/ 1060 w 9146758"/>
              <a:gd name="connsiteY1" fmla="*/ 0 h 6873914"/>
              <a:gd name="connsiteX2" fmla="*/ 6111824 w 9146758"/>
              <a:gd name="connsiteY2" fmla="*/ 830 h 6873914"/>
              <a:gd name="connsiteX3" fmla="*/ 5298168 w 9146758"/>
              <a:gd name="connsiteY3" fmla="*/ 5758610 h 6873914"/>
              <a:gd name="connsiteX4" fmla="*/ 9146758 w 9146758"/>
              <a:gd name="connsiteY4" fmla="*/ 3948513 h 6873914"/>
              <a:gd name="connsiteX5" fmla="*/ 9144867 w 9146758"/>
              <a:gd name="connsiteY5" fmla="*/ 6855655 h 6873914"/>
              <a:gd name="connsiteX6" fmla="*/ 3563218 w 9146758"/>
              <a:gd name="connsiteY6" fmla="*/ 6846130 h 6873914"/>
              <a:gd name="connsiteX7" fmla="*/ 0 w 9146758"/>
              <a:gd name="connsiteY7" fmla="*/ 6873914 h 6873914"/>
              <a:gd name="connsiteX0" fmla="*/ 0 w 9146758"/>
              <a:gd name="connsiteY0" fmla="*/ 6873914 h 6873914"/>
              <a:gd name="connsiteX1" fmla="*/ 1060 w 9146758"/>
              <a:gd name="connsiteY1" fmla="*/ 0 h 6873914"/>
              <a:gd name="connsiteX2" fmla="*/ 6111824 w 9146758"/>
              <a:gd name="connsiteY2" fmla="*/ 830 h 6873914"/>
              <a:gd name="connsiteX3" fmla="*/ 5298168 w 9146758"/>
              <a:gd name="connsiteY3" fmla="*/ 5758610 h 6873914"/>
              <a:gd name="connsiteX4" fmla="*/ 9146758 w 9146758"/>
              <a:gd name="connsiteY4" fmla="*/ 3948513 h 6873914"/>
              <a:gd name="connsiteX5" fmla="*/ 9144867 w 9146758"/>
              <a:gd name="connsiteY5" fmla="*/ 6855655 h 6873914"/>
              <a:gd name="connsiteX6" fmla="*/ 3553693 w 9146758"/>
              <a:gd name="connsiteY6" fmla="*/ 6852480 h 6873914"/>
              <a:gd name="connsiteX7" fmla="*/ 0 w 9146758"/>
              <a:gd name="connsiteY7" fmla="*/ 6873914 h 6873914"/>
              <a:gd name="connsiteX0" fmla="*/ 0 w 9146758"/>
              <a:gd name="connsiteY0" fmla="*/ 6873914 h 6873914"/>
              <a:gd name="connsiteX1" fmla="*/ 1060 w 9146758"/>
              <a:gd name="connsiteY1" fmla="*/ 0 h 6873914"/>
              <a:gd name="connsiteX2" fmla="*/ 6111824 w 9146758"/>
              <a:gd name="connsiteY2" fmla="*/ 830 h 6873914"/>
              <a:gd name="connsiteX3" fmla="*/ 5298168 w 9146758"/>
              <a:gd name="connsiteY3" fmla="*/ 5758610 h 6873914"/>
              <a:gd name="connsiteX4" fmla="*/ 9146758 w 9146758"/>
              <a:gd name="connsiteY4" fmla="*/ 3948513 h 6873914"/>
              <a:gd name="connsiteX5" fmla="*/ 9144867 w 9146758"/>
              <a:gd name="connsiteY5" fmla="*/ 6855655 h 6873914"/>
              <a:gd name="connsiteX6" fmla="*/ 0 w 9146758"/>
              <a:gd name="connsiteY6" fmla="*/ 6873914 h 6873914"/>
              <a:gd name="connsiteX0" fmla="*/ 0 w 9149933"/>
              <a:gd name="connsiteY0" fmla="*/ 6861214 h 6861214"/>
              <a:gd name="connsiteX1" fmla="*/ 4235 w 9149933"/>
              <a:gd name="connsiteY1" fmla="*/ 0 h 6861214"/>
              <a:gd name="connsiteX2" fmla="*/ 6114999 w 9149933"/>
              <a:gd name="connsiteY2" fmla="*/ 830 h 6861214"/>
              <a:gd name="connsiteX3" fmla="*/ 5301343 w 9149933"/>
              <a:gd name="connsiteY3" fmla="*/ 5758610 h 6861214"/>
              <a:gd name="connsiteX4" fmla="*/ 9149933 w 9149933"/>
              <a:gd name="connsiteY4" fmla="*/ 3948513 h 6861214"/>
              <a:gd name="connsiteX5" fmla="*/ 9148042 w 9149933"/>
              <a:gd name="connsiteY5" fmla="*/ 6855655 h 6861214"/>
              <a:gd name="connsiteX6" fmla="*/ 0 w 9149933"/>
              <a:gd name="connsiteY6" fmla="*/ 6861214 h 6861214"/>
              <a:gd name="connsiteX0" fmla="*/ 0 w 9149933"/>
              <a:gd name="connsiteY0" fmla="*/ 6861214 h 6861214"/>
              <a:gd name="connsiteX1" fmla="*/ 4235 w 9149933"/>
              <a:gd name="connsiteY1" fmla="*/ 0 h 6861214"/>
              <a:gd name="connsiteX2" fmla="*/ 6114999 w 9149933"/>
              <a:gd name="connsiteY2" fmla="*/ 830 h 6861214"/>
              <a:gd name="connsiteX3" fmla="*/ 9149933 w 9149933"/>
              <a:gd name="connsiteY3" fmla="*/ 3948513 h 6861214"/>
              <a:gd name="connsiteX4" fmla="*/ 9148042 w 9149933"/>
              <a:gd name="connsiteY4" fmla="*/ 6855655 h 6861214"/>
              <a:gd name="connsiteX5" fmla="*/ 0 w 9149933"/>
              <a:gd name="connsiteY5" fmla="*/ 6861214 h 6861214"/>
              <a:gd name="connsiteX0" fmla="*/ 0 w 9148042"/>
              <a:gd name="connsiteY0" fmla="*/ 6861214 h 6861214"/>
              <a:gd name="connsiteX1" fmla="*/ 4235 w 9148042"/>
              <a:gd name="connsiteY1" fmla="*/ 0 h 6861214"/>
              <a:gd name="connsiteX2" fmla="*/ 6114999 w 9148042"/>
              <a:gd name="connsiteY2" fmla="*/ 830 h 6861214"/>
              <a:gd name="connsiteX3" fmla="*/ 9148042 w 9148042"/>
              <a:gd name="connsiteY3" fmla="*/ 6855655 h 6861214"/>
              <a:gd name="connsiteX4" fmla="*/ 0 w 9148042"/>
              <a:gd name="connsiteY4" fmla="*/ 6861214 h 6861214"/>
              <a:gd name="connsiteX0" fmla="*/ 0 w 6114999"/>
              <a:gd name="connsiteY0" fmla="*/ 6861214 h 6861214"/>
              <a:gd name="connsiteX1" fmla="*/ 4235 w 6114999"/>
              <a:gd name="connsiteY1" fmla="*/ 0 h 6861214"/>
              <a:gd name="connsiteX2" fmla="*/ 6114999 w 6114999"/>
              <a:gd name="connsiteY2" fmla="*/ 830 h 6861214"/>
              <a:gd name="connsiteX3" fmla="*/ 999441 w 6114999"/>
              <a:gd name="connsiteY3" fmla="*/ 2915607 h 6861214"/>
              <a:gd name="connsiteX4" fmla="*/ 0 w 6114999"/>
              <a:gd name="connsiteY4" fmla="*/ 6861214 h 6861214"/>
              <a:gd name="connsiteX0" fmla="*/ 0 w 1173925"/>
              <a:gd name="connsiteY0" fmla="*/ 6869655 h 6869655"/>
              <a:gd name="connsiteX1" fmla="*/ 4235 w 1173925"/>
              <a:gd name="connsiteY1" fmla="*/ 8441 h 6869655"/>
              <a:gd name="connsiteX2" fmla="*/ 1173925 w 1173925"/>
              <a:gd name="connsiteY2" fmla="*/ 0 h 6869655"/>
              <a:gd name="connsiteX3" fmla="*/ 999441 w 1173925"/>
              <a:gd name="connsiteY3" fmla="*/ 2924048 h 6869655"/>
              <a:gd name="connsiteX4" fmla="*/ 0 w 1173925"/>
              <a:gd name="connsiteY4" fmla="*/ 6869655 h 6869655"/>
              <a:gd name="connsiteX0" fmla="*/ 0 w 1173925"/>
              <a:gd name="connsiteY0" fmla="*/ 6869655 h 6869655"/>
              <a:gd name="connsiteX1" fmla="*/ 4235 w 1173925"/>
              <a:gd name="connsiteY1" fmla="*/ 8441 h 6869655"/>
              <a:gd name="connsiteX2" fmla="*/ 1173925 w 1173925"/>
              <a:gd name="connsiteY2" fmla="*/ 0 h 6869655"/>
              <a:gd name="connsiteX3" fmla="*/ 999441 w 1173925"/>
              <a:gd name="connsiteY3" fmla="*/ 2924048 h 6869655"/>
              <a:gd name="connsiteX4" fmla="*/ 0 w 1173925"/>
              <a:gd name="connsiteY4" fmla="*/ 6869655 h 6869655"/>
              <a:gd name="connsiteX0" fmla="*/ 0 w 1183195"/>
              <a:gd name="connsiteY0" fmla="*/ 4570521 h 4570521"/>
              <a:gd name="connsiteX1" fmla="*/ 13505 w 1183195"/>
              <a:gd name="connsiteY1" fmla="*/ 8441 h 4570521"/>
              <a:gd name="connsiteX2" fmla="*/ 1183195 w 1183195"/>
              <a:gd name="connsiteY2" fmla="*/ 0 h 4570521"/>
              <a:gd name="connsiteX3" fmla="*/ 1008711 w 1183195"/>
              <a:gd name="connsiteY3" fmla="*/ 2924048 h 4570521"/>
              <a:gd name="connsiteX4" fmla="*/ 0 w 1183195"/>
              <a:gd name="connsiteY4" fmla="*/ 4570521 h 4570521"/>
              <a:gd name="connsiteX0" fmla="*/ 0 w 1183195"/>
              <a:gd name="connsiteY0" fmla="*/ 4570521 h 4570521"/>
              <a:gd name="connsiteX1" fmla="*/ 13505 w 1183195"/>
              <a:gd name="connsiteY1" fmla="*/ 8441 h 4570521"/>
              <a:gd name="connsiteX2" fmla="*/ 1183195 w 1183195"/>
              <a:gd name="connsiteY2" fmla="*/ 0 h 4570521"/>
              <a:gd name="connsiteX3" fmla="*/ 1008711 w 1183195"/>
              <a:gd name="connsiteY3" fmla="*/ 2924048 h 4570521"/>
              <a:gd name="connsiteX4" fmla="*/ 0 w 1183195"/>
              <a:gd name="connsiteY4" fmla="*/ 4570521 h 4570521"/>
              <a:gd name="connsiteX0" fmla="*/ 0 w 1183195"/>
              <a:gd name="connsiteY0" fmla="*/ 2095244 h 2924048"/>
              <a:gd name="connsiteX1" fmla="*/ 13505 w 1183195"/>
              <a:gd name="connsiteY1" fmla="*/ 8441 h 2924048"/>
              <a:gd name="connsiteX2" fmla="*/ 1183195 w 1183195"/>
              <a:gd name="connsiteY2" fmla="*/ 0 h 2924048"/>
              <a:gd name="connsiteX3" fmla="*/ 1008711 w 1183195"/>
              <a:gd name="connsiteY3" fmla="*/ 2924048 h 2924048"/>
              <a:gd name="connsiteX4" fmla="*/ 0 w 1183195"/>
              <a:gd name="connsiteY4" fmla="*/ 2095244 h 2924048"/>
              <a:gd name="connsiteX0" fmla="*/ 0 w 1183195"/>
              <a:gd name="connsiteY0" fmla="*/ 2095244 h 2136039"/>
              <a:gd name="connsiteX1" fmla="*/ 13505 w 1183195"/>
              <a:gd name="connsiteY1" fmla="*/ 8441 h 2136039"/>
              <a:gd name="connsiteX2" fmla="*/ 1183195 w 1183195"/>
              <a:gd name="connsiteY2" fmla="*/ 0 h 2136039"/>
              <a:gd name="connsiteX3" fmla="*/ 1036522 w 1183195"/>
              <a:gd name="connsiteY3" fmla="*/ 2136039 h 2136039"/>
              <a:gd name="connsiteX4" fmla="*/ 0 w 1183195"/>
              <a:gd name="connsiteY4" fmla="*/ 2095244 h 2136039"/>
              <a:gd name="connsiteX0" fmla="*/ 0 w 1183195"/>
              <a:gd name="connsiteY0" fmla="*/ 1585356 h 2136039"/>
              <a:gd name="connsiteX1" fmla="*/ 13505 w 1183195"/>
              <a:gd name="connsiteY1" fmla="*/ 8441 h 2136039"/>
              <a:gd name="connsiteX2" fmla="*/ 1183195 w 1183195"/>
              <a:gd name="connsiteY2" fmla="*/ 0 h 2136039"/>
              <a:gd name="connsiteX3" fmla="*/ 1036522 w 1183195"/>
              <a:gd name="connsiteY3" fmla="*/ 2136039 h 2136039"/>
              <a:gd name="connsiteX4" fmla="*/ 0 w 1183195"/>
              <a:gd name="connsiteY4" fmla="*/ 1585356 h 2136039"/>
              <a:gd name="connsiteX0" fmla="*/ 0 w 1174123"/>
              <a:gd name="connsiteY0" fmla="*/ 2655785 h 2655785"/>
              <a:gd name="connsiteX1" fmla="*/ 4433 w 1174123"/>
              <a:gd name="connsiteY1" fmla="*/ 8441 h 2655785"/>
              <a:gd name="connsiteX2" fmla="*/ 1174123 w 1174123"/>
              <a:gd name="connsiteY2" fmla="*/ 0 h 2655785"/>
              <a:gd name="connsiteX3" fmla="*/ 1027450 w 1174123"/>
              <a:gd name="connsiteY3" fmla="*/ 2136039 h 2655785"/>
              <a:gd name="connsiteX4" fmla="*/ 0 w 1174123"/>
              <a:gd name="connsiteY4" fmla="*/ 2655785 h 2655785"/>
              <a:gd name="connsiteX0" fmla="*/ 0 w 1174123"/>
              <a:gd name="connsiteY0" fmla="*/ 2655785 h 3696324"/>
              <a:gd name="connsiteX1" fmla="*/ 4433 w 1174123"/>
              <a:gd name="connsiteY1" fmla="*/ 8441 h 3696324"/>
              <a:gd name="connsiteX2" fmla="*/ 1174123 w 1174123"/>
              <a:gd name="connsiteY2" fmla="*/ 0 h 3696324"/>
              <a:gd name="connsiteX3" fmla="*/ 936736 w 1174123"/>
              <a:gd name="connsiteY3" fmla="*/ 3696324 h 3696324"/>
              <a:gd name="connsiteX4" fmla="*/ 0 w 1174123"/>
              <a:gd name="connsiteY4" fmla="*/ 2655785 h 3696324"/>
              <a:gd name="connsiteX0" fmla="*/ 0 w 1183194"/>
              <a:gd name="connsiteY0" fmla="*/ 1957285 h 3696324"/>
              <a:gd name="connsiteX1" fmla="*/ 13504 w 1183194"/>
              <a:gd name="connsiteY1" fmla="*/ 8441 h 3696324"/>
              <a:gd name="connsiteX2" fmla="*/ 1183194 w 1183194"/>
              <a:gd name="connsiteY2" fmla="*/ 0 h 3696324"/>
              <a:gd name="connsiteX3" fmla="*/ 945807 w 1183194"/>
              <a:gd name="connsiteY3" fmla="*/ 3696324 h 3696324"/>
              <a:gd name="connsiteX4" fmla="*/ 0 w 1183194"/>
              <a:gd name="connsiteY4" fmla="*/ 1957285 h 3696324"/>
              <a:gd name="connsiteX0" fmla="*/ 0 w 1183194"/>
              <a:gd name="connsiteY0" fmla="*/ 1957285 h 2979681"/>
              <a:gd name="connsiteX1" fmla="*/ 13504 w 1183194"/>
              <a:gd name="connsiteY1" fmla="*/ 8441 h 2979681"/>
              <a:gd name="connsiteX2" fmla="*/ 1183194 w 1183194"/>
              <a:gd name="connsiteY2" fmla="*/ 0 h 2979681"/>
              <a:gd name="connsiteX3" fmla="*/ 991164 w 1183194"/>
              <a:gd name="connsiteY3" fmla="*/ 2979681 h 2979681"/>
              <a:gd name="connsiteX4" fmla="*/ 0 w 1183194"/>
              <a:gd name="connsiteY4" fmla="*/ 1957285 h 2979681"/>
              <a:gd name="connsiteX0" fmla="*/ 0 w 1183194"/>
              <a:gd name="connsiteY0" fmla="*/ 2311071 h 2979681"/>
              <a:gd name="connsiteX1" fmla="*/ 13504 w 1183194"/>
              <a:gd name="connsiteY1" fmla="*/ 8441 h 2979681"/>
              <a:gd name="connsiteX2" fmla="*/ 1183194 w 1183194"/>
              <a:gd name="connsiteY2" fmla="*/ 0 h 2979681"/>
              <a:gd name="connsiteX3" fmla="*/ 991164 w 1183194"/>
              <a:gd name="connsiteY3" fmla="*/ 2979681 h 2979681"/>
              <a:gd name="connsiteX4" fmla="*/ 0 w 1183194"/>
              <a:gd name="connsiteY4" fmla="*/ 2311071 h 2979681"/>
              <a:gd name="connsiteX0" fmla="*/ 0 w 1183194"/>
              <a:gd name="connsiteY0" fmla="*/ 3272643 h 3272643"/>
              <a:gd name="connsiteX1" fmla="*/ 13504 w 1183194"/>
              <a:gd name="connsiteY1" fmla="*/ 8441 h 3272643"/>
              <a:gd name="connsiteX2" fmla="*/ 1183194 w 1183194"/>
              <a:gd name="connsiteY2" fmla="*/ 0 h 3272643"/>
              <a:gd name="connsiteX3" fmla="*/ 991164 w 1183194"/>
              <a:gd name="connsiteY3" fmla="*/ 2979681 h 3272643"/>
              <a:gd name="connsiteX4" fmla="*/ 0 w 1183194"/>
              <a:gd name="connsiteY4" fmla="*/ 3272643 h 3272643"/>
              <a:gd name="connsiteX0" fmla="*/ 0 w 1183194"/>
              <a:gd name="connsiteY0" fmla="*/ 3272643 h 3272643"/>
              <a:gd name="connsiteX1" fmla="*/ 13504 w 1183194"/>
              <a:gd name="connsiteY1" fmla="*/ 8441 h 3272643"/>
              <a:gd name="connsiteX2" fmla="*/ 1183194 w 1183194"/>
              <a:gd name="connsiteY2" fmla="*/ 0 h 3272643"/>
              <a:gd name="connsiteX3" fmla="*/ 973021 w 1183194"/>
              <a:gd name="connsiteY3" fmla="*/ 3260895 h 3272643"/>
              <a:gd name="connsiteX4" fmla="*/ 0 w 1183194"/>
              <a:gd name="connsiteY4" fmla="*/ 3272643 h 3272643"/>
              <a:gd name="connsiteX0" fmla="*/ 0 w 1137837"/>
              <a:gd name="connsiteY0" fmla="*/ 3264202 h 3264202"/>
              <a:gd name="connsiteX1" fmla="*/ 13504 w 1137837"/>
              <a:gd name="connsiteY1" fmla="*/ 0 h 3264202"/>
              <a:gd name="connsiteX2" fmla="*/ 1137837 w 1137837"/>
              <a:gd name="connsiteY2" fmla="*/ 608416 h 3264202"/>
              <a:gd name="connsiteX3" fmla="*/ 973021 w 1137837"/>
              <a:gd name="connsiteY3" fmla="*/ 3252454 h 3264202"/>
              <a:gd name="connsiteX4" fmla="*/ 0 w 1137837"/>
              <a:gd name="connsiteY4" fmla="*/ 3264202 h 3264202"/>
              <a:gd name="connsiteX0" fmla="*/ 0 w 1137837"/>
              <a:gd name="connsiteY0" fmla="*/ 3871988 h 3871988"/>
              <a:gd name="connsiteX1" fmla="*/ 4433 w 1137837"/>
              <a:gd name="connsiteY1" fmla="*/ 0 h 3871988"/>
              <a:gd name="connsiteX2" fmla="*/ 1137837 w 1137837"/>
              <a:gd name="connsiteY2" fmla="*/ 1216202 h 3871988"/>
              <a:gd name="connsiteX3" fmla="*/ 973021 w 1137837"/>
              <a:gd name="connsiteY3" fmla="*/ 3860240 h 3871988"/>
              <a:gd name="connsiteX4" fmla="*/ 0 w 1137837"/>
              <a:gd name="connsiteY4" fmla="*/ 3871988 h 3871988"/>
              <a:gd name="connsiteX0" fmla="*/ 0 w 1183194"/>
              <a:gd name="connsiteY0" fmla="*/ 3871988 h 3871988"/>
              <a:gd name="connsiteX1" fmla="*/ 4433 w 1183194"/>
              <a:gd name="connsiteY1" fmla="*/ 0 h 3871988"/>
              <a:gd name="connsiteX2" fmla="*/ 1183194 w 1183194"/>
              <a:gd name="connsiteY2" fmla="*/ 735416 h 3871988"/>
              <a:gd name="connsiteX3" fmla="*/ 973021 w 1183194"/>
              <a:gd name="connsiteY3" fmla="*/ 3860240 h 3871988"/>
              <a:gd name="connsiteX4" fmla="*/ 0 w 1183194"/>
              <a:gd name="connsiteY4" fmla="*/ 3871988 h 3871988"/>
              <a:gd name="connsiteX0" fmla="*/ 0 w 1183194"/>
              <a:gd name="connsiteY0" fmla="*/ 3871988 h 3871988"/>
              <a:gd name="connsiteX1" fmla="*/ 4433 w 1183194"/>
              <a:gd name="connsiteY1" fmla="*/ 0 h 3871988"/>
              <a:gd name="connsiteX2" fmla="*/ 1183194 w 1183194"/>
              <a:gd name="connsiteY2" fmla="*/ 735416 h 3871988"/>
              <a:gd name="connsiteX3" fmla="*/ 957146 w 1183194"/>
              <a:gd name="connsiteY3" fmla="*/ 3857065 h 3871988"/>
              <a:gd name="connsiteX4" fmla="*/ 0 w 1183194"/>
              <a:gd name="connsiteY4" fmla="*/ 3871988 h 3871988"/>
              <a:gd name="connsiteX0" fmla="*/ 0 w 1180019"/>
              <a:gd name="connsiteY0" fmla="*/ 3881513 h 3881513"/>
              <a:gd name="connsiteX1" fmla="*/ 1258 w 1180019"/>
              <a:gd name="connsiteY1" fmla="*/ 0 h 3881513"/>
              <a:gd name="connsiteX2" fmla="*/ 1180019 w 1180019"/>
              <a:gd name="connsiteY2" fmla="*/ 735416 h 3881513"/>
              <a:gd name="connsiteX3" fmla="*/ 953971 w 1180019"/>
              <a:gd name="connsiteY3" fmla="*/ 3857065 h 3881513"/>
              <a:gd name="connsiteX4" fmla="*/ 0 w 1180019"/>
              <a:gd name="connsiteY4" fmla="*/ 3881513 h 3881513"/>
              <a:gd name="connsiteX0" fmla="*/ 2155 w 1178999"/>
              <a:gd name="connsiteY0" fmla="*/ 3856113 h 3857065"/>
              <a:gd name="connsiteX1" fmla="*/ 238 w 1178999"/>
              <a:gd name="connsiteY1" fmla="*/ 0 h 3857065"/>
              <a:gd name="connsiteX2" fmla="*/ 1178999 w 1178999"/>
              <a:gd name="connsiteY2" fmla="*/ 735416 h 3857065"/>
              <a:gd name="connsiteX3" fmla="*/ 952951 w 1178999"/>
              <a:gd name="connsiteY3" fmla="*/ 3857065 h 3857065"/>
              <a:gd name="connsiteX4" fmla="*/ 2155 w 1178999"/>
              <a:gd name="connsiteY4" fmla="*/ 3856113 h 3857065"/>
              <a:gd name="connsiteX0" fmla="*/ 2155 w 1185349"/>
              <a:gd name="connsiteY0" fmla="*/ 3856113 h 3857065"/>
              <a:gd name="connsiteX1" fmla="*/ 238 w 1185349"/>
              <a:gd name="connsiteY1" fmla="*/ 0 h 3857065"/>
              <a:gd name="connsiteX2" fmla="*/ 1185349 w 1185349"/>
              <a:gd name="connsiteY2" fmla="*/ 738591 h 3857065"/>
              <a:gd name="connsiteX3" fmla="*/ 952951 w 1185349"/>
              <a:gd name="connsiteY3" fmla="*/ 3857065 h 3857065"/>
              <a:gd name="connsiteX4" fmla="*/ 2155 w 1185349"/>
              <a:gd name="connsiteY4" fmla="*/ 3856113 h 3857065"/>
              <a:gd name="connsiteX0" fmla="*/ 2155 w 1125024"/>
              <a:gd name="connsiteY0" fmla="*/ 3856113 h 3857065"/>
              <a:gd name="connsiteX1" fmla="*/ 238 w 1125024"/>
              <a:gd name="connsiteY1" fmla="*/ 0 h 3857065"/>
              <a:gd name="connsiteX2" fmla="*/ 1125024 w 1125024"/>
              <a:gd name="connsiteY2" fmla="*/ 776691 h 3857065"/>
              <a:gd name="connsiteX3" fmla="*/ 952951 w 1125024"/>
              <a:gd name="connsiteY3" fmla="*/ 3857065 h 3857065"/>
              <a:gd name="connsiteX4" fmla="*/ 2155 w 1125024"/>
              <a:gd name="connsiteY4" fmla="*/ 3856113 h 3857065"/>
              <a:gd name="connsiteX0" fmla="*/ 2155 w 1182174"/>
              <a:gd name="connsiteY0" fmla="*/ 3856113 h 3857065"/>
              <a:gd name="connsiteX1" fmla="*/ 238 w 1182174"/>
              <a:gd name="connsiteY1" fmla="*/ 0 h 3857065"/>
              <a:gd name="connsiteX2" fmla="*/ 1182174 w 1182174"/>
              <a:gd name="connsiteY2" fmla="*/ 735416 h 3857065"/>
              <a:gd name="connsiteX3" fmla="*/ 952951 w 1182174"/>
              <a:gd name="connsiteY3" fmla="*/ 3857065 h 3857065"/>
              <a:gd name="connsiteX4" fmla="*/ 2155 w 1182174"/>
              <a:gd name="connsiteY4" fmla="*/ 3856113 h 3857065"/>
              <a:gd name="connsiteX0" fmla="*/ 2155 w 1182174"/>
              <a:gd name="connsiteY0" fmla="*/ 3856113 h 3857065"/>
              <a:gd name="connsiteX1" fmla="*/ 238 w 1182174"/>
              <a:gd name="connsiteY1" fmla="*/ 0 h 3857065"/>
              <a:gd name="connsiteX2" fmla="*/ 1182174 w 1182174"/>
              <a:gd name="connsiteY2" fmla="*/ 735416 h 3857065"/>
              <a:gd name="connsiteX3" fmla="*/ 956126 w 1182174"/>
              <a:gd name="connsiteY3" fmla="*/ 3857065 h 3857065"/>
              <a:gd name="connsiteX4" fmla="*/ 2155 w 1182174"/>
              <a:gd name="connsiteY4" fmla="*/ 3856113 h 3857065"/>
              <a:gd name="connsiteX0" fmla="*/ 2155 w 1182174"/>
              <a:gd name="connsiteY0" fmla="*/ 3856113 h 3863415"/>
              <a:gd name="connsiteX1" fmla="*/ 238 w 1182174"/>
              <a:gd name="connsiteY1" fmla="*/ 0 h 3863415"/>
              <a:gd name="connsiteX2" fmla="*/ 1182174 w 1182174"/>
              <a:gd name="connsiteY2" fmla="*/ 735416 h 3863415"/>
              <a:gd name="connsiteX3" fmla="*/ 959301 w 1182174"/>
              <a:gd name="connsiteY3" fmla="*/ 3863415 h 3863415"/>
              <a:gd name="connsiteX4" fmla="*/ 2155 w 1182174"/>
              <a:gd name="connsiteY4" fmla="*/ 3856113 h 3863415"/>
              <a:gd name="connsiteX0" fmla="*/ 2155 w 1182174"/>
              <a:gd name="connsiteY0" fmla="*/ 3865638 h 3865638"/>
              <a:gd name="connsiteX1" fmla="*/ 238 w 1182174"/>
              <a:gd name="connsiteY1" fmla="*/ 0 h 3865638"/>
              <a:gd name="connsiteX2" fmla="*/ 1182174 w 1182174"/>
              <a:gd name="connsiteY2" fmla="*/ 735416 h 3865638"/>
              <a:gd name="connsiteX3" fmla="*/ 959301 w 1182174"/>
              <a:gd name="connsiteY3" fmla="*/ 3863415 h 3865638"/>
              <a:gd name="connsiteX4" fmla="*/ 2155 w 1182174"/>
              <a:gd name="connsiteY4" fmla="*/ 3865638 h 3865638"/>
              <a:gd name="connsiteX0" fmla="*/ 0 w 1199069"/>
              <a:gd name="connsiteY0" fmla="*/ 3859288 h 3863415"/>
              <a:gd name="connsiteX1" fmla="*/ 17133 w 1199069"/>
              <a:gd name="connsiteY1" fmla="*/ 0 h 3863415"/>
              <a:gd name="connsiteX2" fmla="*/ 1199069 w 1199069"/>
              <a:gd name="connsiteY2" fmla="*/ 735416 h 3863415"/>
              <a:gd name="connsiteX3" fmla="*/ 976196 w 1199069"/>
              <a:gd name="connsiteY3" fmla="*/ 3863415 h 3863415"/>
              <a:gd name="connsiteX4" fmla="*/ 0 w 1199069"/>
              <a:gd name="connsiteY4" fmla="*/ 3859288 h 3863415"/>
              <a:gd name="connsiteX0" fmla="*/ 0 w 1199069"/>
              <a:gd name="connsiteY0" fmla="*/ 3859288 h 3859288"/>
              <a:gd name="connsiteX1" fmla="*/ 17133 w 1199069"/>
              <a:gd name="connsiteY1" fmla="*/ 0 h 3859288"/>
              <a:gd name="connsiteX2" fmla="*/ 1199069 w 1199069"/>
              <a:gd name="connsiteY2" fmla="*/ 735416 h 3859288"/>
              <a:gd name="connsiteX3" fmla="*/ 976196 w 1199069"/>
              <a:gd name="connsiteY3" fmla="*/ 3857065 h 3859288"/>
              <a:gd name="connsiteX4" fmla="*/ 0 w 1199069"/>
              <a:gd name="connsiteY4" fmla="*/ 3859288 h 3859288"/>
              <a:gd name="connsiteX0" fmla="*/ 0 w 1199069"/>
              <a:gd name="connsiteY0" fmla="*/ 3859288 h 3860240"/>
              <a:gd name="connsiteX1" fmla="*/ 17133 w 1199069"/>
              <a:gd name="connsiteY1" fmla="*/ 0 h 3860240"/>
              <a:gd name="connsiteX2" fmla="*/ 1199069 w 1199069"/>
              <a:gd name="connsiteY2" fmla="*/ 735416 h 3860240"/>
              <a:gd name="connsiteX3" fmla="*/ 976196 w 1199069"/>
              <a:gd name="connsiteY3" fmla="*/ 3860240 h 3860240"/>
              <a:gd name="connsiteX4" fmla="*/ 0 w 1199069"/>
              <a:gd name="connsiteY4" fmla="*/ 3859288 h 3860240"/>
              <a:gd name="connsiteX0" fmla="*/ 0 w 1196241"/>
              <a:gd name="connsiteY0" fmla="*/ 6362372 h 6363324"/>
              <a:gd name="connsiteX1" fmla="*/ 17133 w 1196241"/>
              <a:gd name="connsiteY1" fmla="*/ 2503084 h 6363324"/>
              <a:gd name="connsiteX2" fmla="*/ 1196241 w 1196241"/>
              <a:gd name="connsiteY2" fmla="*/ 0 h 6363324"/>
              <a:gd name="connsiteX3" fmla="*/ 976196 w 1196241"/>
              <a:gd name="connsiteY3" fmla="*/ 6363324 h 6363324"/>
              <a:gd name="connsiteX4" fmla="*/ 0 w 1196241"/>
              <a:gd name="connsiteY4" fmla="*/ 6362372 h 6363324"/>
              <a:gd name="connsiteX0" fmla="*/ 0 w 1202435"/>
              <a:gd name="connsiteY0" fmla="*/ 6362372 h 6363324"/>
              <a:gd name="connsiteX1" fmla="*/ 17133 w 1202435"/>
              <a:gd name="connsiteY1" fmla="*/ 2503084 h 6363324"/>
              <a:gd name="connsiteX2" fmla="*/ 1196241 w 1202435"/>
              <a:gd name="connsiteY2" fmla="*/ 0 h 6363324"/>
              <a:gd name="connsiteX3" fmla="*/ 1202435 w 1202435"/>
              <a:gd name="connsiteY3" fmla="*/ 6363324 h 6363324"/>
              <a:gd name="connsiteX4" fmla="*/ 0 w 1202435"/>
              <a:gd name="connsiteY4" fmla="*/ 6362372 h 6363324"/>
              <a:gd name="connsiteX0" fmla="*/ 19693 w 1222128"/>
              <a:gd name="connsiteY0" fmla="*/ 6363002 h 6363954"/>
              <a:gd name="connsiteX1" fmla="*/ 62 w 1222128"/>
              <a:gd name="connsiteY1" fmla="*/ 0 h 6363954"/>
              <a:gd name="connsiteX2" fmla="*/ 1215934 w 1222128"/>
              <a:gd name="connsiteY2" fmla="*/ 630 h 6363954"/>
              <a:gd name="connsiteX3" fmla="*/ 1222128 w 1222128"/>
              <a:gd name="connsiteY3" fmla="*/ 6363954 h 6363954"/>
              <a:gd name="connsiteX4" fmla="*/ 19693 w 1222128"/>
              <a:gd name="connsiteY4" fmla="*/ 6363002 h 6363954"/>
              <a:gd name="connsiteX0" fmla="*/ 0 w 1366459"/>
              <a:gd name="connsiteY0" fmla="*/ 6372074 h 6372074"/>
              <a:gd name="connsiteX1" fmla="*/ 144393 w 1366459"/>
              <a:gd name="connsiteY1" fmla="*/ 0 h 6372074"/>
              <a:gd name="connsiteX2" fmla="*/ 1360265 w 1366459"/>
              <a:gd name="connsiteY2" fmla="*/ 630 h 6372074"/>
              <a:gd name="connsiteX3" fmla="*/ 1366459 w 1366459"/>
              <a:gd name="connsiteY3" fmla="*/ 6363954 h 6372074"/>
              <a:gd name="connsiteX4" fmla="*/ 0 w 1366459"/>
              <a:gd name="connsiteY4" fmla="*/ 6372074 h 6372074"/>
              <a:gd name="connsiteX0" fmla="*/ 0 w 1366459"/>
              <a:gd name="connsiteY0" fmla="*/ 6372074 h 6372074"/>
              <a:gd name="connsiteX1" fmla="*/ 144393 w 1366459"/>
              <a:gd name="connsiteY1" fmla="*/ 0 h 6372074"/>
              <a:gd name="connsiteX2" fmla="*/ 1360265 w 1366459"/>
              <a:gd name="connsiteY2" fmla="*/ 630 h 6372074"/>
              <a:gd name="connsiteX3" fmla="*/ 1366459 w 1366459"/>
              <a:gd name="connsiteY3" fmla="*/ 6363954 h 6372074"/>
              <a:gd name="connsiteX4" fmla="*/ 0 w 1366459"/>
              <a:gd name="connsiteY4" fmla="*/ 6372074 h 6372074"/>
              <a:gd name="connsiteX0" fmla="*/ 0 w 1366459"/>
              <a:gd name="connsiteY0" fmla="*/ 6372074 h 6372074"/>
              <a:gd name="connsiteX1" fmla="*/ 144393 w 1366459"/>
              <a:gd name="connsiteY1" fmla="*/ 0 h 6372074"/>
              <a:gd name="connsiteX2" fmla="*/ 1360265 w 1366459"/>
              <a:gd name="connsiteY2" fmla="*/ 630 h 6372074"/>
              <a:gd name="connsiteX3" fmla="*/ 1366459 w 1366459"/>
              <a:gd name="connsiteY3" fmla="*/ 6363954 h 6372074"/>
              <a:gd name="connsiteX4" fmla="*/ 0 w 1366459"/>
              <a:gd name="connsiteY4" fmla="*/ 6372074 h 6372074"/>
              <a:gd name="connsiteX0" fmla="*/ 0 w 1366459"/>
              <a:gd name="connsiteY0" fmla="*/ 6372074 h 6372074"/>
              <a:gd name="connsiteX1" fmla="*/ 144393 w 1366459"/>
              <a:gd name="connsiteY1" fmla="*/ 0 h 6372074"/>
              <a:gd name="connsiteX2" fmla="*/ 1364224 w 1366459"/>
              <a:gd name="connsiteY2" fmla="*/ 630 h 6372074"/>
              <a:gd name="connsiteX3" fmla="*/ 1366459 w 1366459"/>
              <a:gd name="connsiteY3" fmla="*/ 6363954 h 6372074"/>
              <a:gd name="connsiteX4" fmla="*/ 0 w 1366459"/>
              <a:gd name="connsiteY4" fmla="*/ 6372074 h 6372074"/>
              <a:gd name="connsiteX0" fmla="*/ 0 w 1366459"/>
              <a:gd name="connsiteY0" fmla="*/ 6371444 h 6371444"/>
              <a:gd name="connsiteX1" fmla="*/ 142414 w 1366459"/>
              <a:gd name="connsiteY1" fmla="*/ 2545 h 6371444"/>
              <a:gd name="connsiteX2" fmla="*/ 1364224 w 1366459"/>
              <a:gd name="connsiteY2" fmla="*/ 0 h 6371444"/>
              <a:gd name="connsiteX3" fmla="*/ 1366459 w 1366459"/>
              <a:gd name="connsiteY3" fmla="*/ 6363324 h 6371444"/>
              <a:gd name="connsiteX4" fmla="*/ 0 w 1366459"/>
              <a:gd name="connsiteY4" fmla="*/ 6371444 h 6371444"/>
              <a:gd name="connsiteX0" fmla="*/ 0 w 1381306"/>
              <a:gd name="connsiteY0" fmla="*/ 6371444 h 6371444"/>
              <a:gd name="connsiteX1" fmla="*/ 157261 w 1381306"/>
              <a:gd name="connsiteY1" fmla="*/ 2545 h 6371444"/>
              <a:gd name="connsiteX2" fmla="*/ 1379071 w 1381306"/>
              <a:gd name="connsiteY2" fmla="*/ 0 h 6371444"/>
              <a:gd name="connsiteX3" fmla="*/ 1381306 w 1381306"/>
              <a:gd name="connsiteY3" fmla="*/ 6363324 h 6371444"/>
              <a:gd name="connsiteX4" fmla="*/ 0 w 1381306"/>
              <a:gd name="connsiteY4" fmla="*/ 6371444 h 6371444"/>
              <a:gd name="connsiteX0" fmla="*/ 0 w 1369428"/>
              <a:gd name="connsiteY0" fmla="*/ 6371444 h 6371444"/>
              <a:gd name="connsiteX1" fmla="*/ 145383 w 1369428"/>
              <a:gd name="connsiteY1" fmla="*/ 2545 h 6371444"/>
              <a:gd name="connsiteX2" fmla="*/ 1367193 w 1369428"/>
              <a:gd name="connsiteY2" fmla="*/ 0 h 6371444"/>
              <a:gd name="connsiteX3" fmla="*/ 1369428 w 1369428"/>
              <a:gd name="connsiteY3" fmla="*/ 6363324 h 6371444"/>
              <a:gd name="connsiteX4" fmla="*/ 0 w 1369428"/>
              <a:gd name="connsiteY4" fmla="*/ 6371444 h 63714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9428" h="6371444">
                <a:moveTo>
                  <a:pt x="0" y="6371444"/>
                </a:moveTo>
                <a:lnTo>
                  <a:pt x="145383" y="2545"/>
                </a:lnTo>
                <a:lnTo>
                  <a:pt x="1367193" y="0"/>
                </a:lnTo>
                <a:cubicBezTo>
                  <a:pt x="1369258" y="2121108"/>
                  <a:pt x="1367363" y="4242216"/>
                  <a:pt x="1369428" y="6363324"/>
                </a:cubicBezTo>
                <a:lnTo>
                  <a:pt x="0" y="6371444"/>
                </a:lnTo>
                <a:close/>
              </a:path>
            </a:pathLst>
          </a:custGeom>
          <a:noFill/>
        </p:spPr>
        <p:txBody>
          <a:bodyPr rIns="182880" anchor="t">
            <a:normAutofit/>
          </a:bodyPr>
          <a:lstStyle>
            <a:lvl1pPr marL="171450" indent="-171450" algn="ctr">
              <a:buFont typeface="Arial"/>
              <a:buChar char="•"/>
              <a:defRPr sz="1200" b="0" i="0" baseline="0">
                <a:solidFill>
                  <a:schemeClr val="tx1"/>
                </a:solidFill>
                <a:latin typeface="+mn-lt"/>
              </a:defRPr>
            </a:lvl1pPr>
          </a:lstStyle>
          <a:p>
            <a:r>
              <a:rPr lang="en-US" dirty="0" err="1" smtClean="0"/>
              <a:t>Inserte</a:t>
            </a:r>
            <a:r>
              <a:rPr lang="en-US" dirty="0" smtClean="0"/>
              <a:t> </a:t>
            </a:r>
            <a:r>
              <a:rPr lang="en-US" dirty="0" err="1" smtClean="0"/>
              <a:t>una</a:t>
            </a:r>
            <a:r>
              <a:rPr lang="en-US" dirty="0" smtClean="0"/>
              <a:t> </a:t>
            </a:r>
            <a:r>
              <a:rPr lang="en-US" dirty="0" err="1" smtClean="0"/>
              <a:t>fotografía</a:t>
            </a:r>
            <a:endParaRPr lang="en-US" dirty="0"/>
          </a:p>
        </p:txBody>
      </p:sp>
      <p:pic>
        <p:nvPicPr>
          <p:cNvPr id="15" name="Imagen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763" y="-171415"/>
            <a:ext cx="1485342" cy="1833260"/>
          </a:xfrm>
          <a:prstGeom prst="rect">
            <a:avLst/>
          </a:prstGeom>
        </p:spPr>
      </p:pic>
    </p:spTree>
    <p:extLst>
      <p:ext uri="{BB962C8B-B14F-4D97-AF65-F5344CB8AC3E}">
        <p14:creationId xmlns:p14="http://schemas.microsoft.com/office/powerpoint/2010/main" val="36896124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os objetos a dos columnas">
    <p:spTree>
      <p:nvGrpSpPr>
        <p:cNvPr id="1" name=""/>
        <p:cNvGrpSpPr/>
        <p:nvPr/>
      </p:nvGrpSpPr>
      <p:grpSpPr>
        <a:xfrm>
          <a:off x="0" y="0"/>
          <a:ext cx="0" cy="0"/>
          <a:chOff x="0" y="0"/>
          <a:chExt cx="0" cy="0"/>
        </a:xfrm>
      </p:grpSpPr>
      <p:sp>
        <p:nvSpPr>
          <p:cNvPr id="2" name="Título 1"/>
          <p:cNvSpPr>
            <a:spLocks noGrp="1"/>
          </p:cNvSpPr>
          <p:nvPr>
            <p:ph type="title"/>
          </p:nvPr>
        </p:nvSpPr>
        <p:spPr>
          <a:xfrm>
            <a:off x="1975307" y="338137"/>
            <a:ext cx="6711493" cy="798300"/>
          </a:xfrm>
        </p:spPr>
        <p:txBody>
          <a:bodyPr/>
          <a:lstStyle/>
          <a:p>
            <a:r>
              <a:rPr lang="es-ES_tradnl" dirty="0" smtClean="0"/>
              <a:t>Clic para editar título</a:t>
            </a:r>
            <a:endParaRPr lang="es-ES" dirty="0"/>
          </a:p>
        </p:txBody>
      </p:sp>
      <p:sp>
        <p:nvSpPr>
          <p:cNvPr id="5" name="Marcador de fecha 4"/>
          <p:cNvSpPr>
            <a:spLocks noGrp="1"/>
          </p:cNvSpPr>
          <p:nvPr>
            <p:ph type="dt" sz="half" idx="10"/>
          </p:nvPr>
        </p:nvSpPr>
        <p:spPr/>
        <p:txBody>
          <a:bodyPr/>
          <a:lstStyle/>
          <a:p>
            <a:fld id="{60CE52BA-9513-7846-BC4C-C22C60DF7322}" type="datetimeFigureOut">
              <a:rPr lang="es-ES" smtClean="0"/>
              <a:t>20/11/17</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C39EFDD2-09CE-414A-A648-F01749D41BEC}" type="slidenum">
              <a:rPr lang="es-ES" smtClean="0"/>
              <a:t>‹Nr.›</a:t>
            </a:fld>
            <a:endParaRPr lang="es-ES"/>
          </a:p>
        </p:txBody>
      </p:sp>
      <p:sp>
        <p:nvSpPr>
          <p:cNvPr id="12" name="Picture Placeholder 10"/>
          <p:cNvSpPr>
            <a:spLocks noGrp="1"/>
          </p:cNvSpPr>
          <p:nvPr>
            <p:ph type="pic" sz="quarter" idx="15" hasCustomPrompt="1"/>
          </p:nvPr>
        </p:nvSpPr>
        <p:spPr>
          <a:xfrm>
            <a:off x="-21971" y="2501100"/>
            <a:ext cx="1199069" cy="386024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0" fmla="*/ 2057207 w 9172382"/>
              <a:gd name="connsiteY0" fmla="*/ 5048250 h 6858000"/>
              <a:gd name="connsiteX1" fmla="*/ 0 w 9172382"/>
              <a:gd name="connsiteY1" fmla="*/ 11870 h 6858000"/>
              <a:gd name="connsiteX2" fmla="*/ 9172382 w 9172382"/>
              <a:gd name="connsiteY2" fmla="*/ 0 h 6858000"/>
              <a:gd name="connsiteX3" fmla="*/ 9172382 w 9172382"/>
              <a:gd name="connsiteY3" fmla="*/ 6858000 h 6858000"/>
              <a:gd name="connsiteX4" fmla="*/ 3590733 w 9172382"/>
              <a:gd name="connsiteY4" fmla="*/ 6848475 h 6858000"/>
              <a:gd name="connsiteX5" fmla="*/ 2057207 w 9172382"/>
              <a:gd name="connsiteY5" fmla="*/ 5048250 h 6858000"/>
              <a:gd name="connsiteX0" fmla="*/ 27515 w 9172382"/>
              <a:gd name="connsiteY0" fmla="*/ 6876259 h 6876259"/>
              <a:gd name="connsiteX1" fmla="*/ 0 w 9172382"/>
              <a:gd name="connsiteY1" fmla="*/ 11870 h 6876259"/>
              <a:gd name="connsiteX2" fmla="*/ 9172382 w 9172382"/>
              <a:gd name="connsiteY2" fmla="*/ 0 h 6876259"/>
              <a:gd name="connsiteX3" fmla="*/ 9172382 w 9172382"/>
              <a:gd name="connsiteY3" fmla="*/ 6858000 h 6876259"/>
              <a:gd name="connsiteX4" fmla="*/ 3590733 w 9172382"/>
              <a:gd name="connsiteY4" fmla="*/ 6848475 h 6876259"/>
              <a:gd name="connsiteX5" fmla="*/ 27515 w 9172382"/>
              <a:gd name="connsiteY5" fmla="*/ 6876259 h 6876259"/>
              <a:gd name="connsiteX0" fmla="*/ 27515 w 9184252"/>
              <a:gd name="connsiteY0" fmla="*/ 6864389 h 6864389"/>
              <a:gd name="connsiteX1" fmla="*/ 0 w 9184252"/>
              <a:gd name="connsiteY1" fmla="*/ 0 h 6864389"/>
              <a:gd name="connsiteX2" fmla="*/ 9184252 w 9184252"/>
              <a:gd name="connsiteY2" fmla="*/ 2742013 h 6864389"/>
              <a:gd name="connsiteX3" fmla="*/ 9172382 w 9184252"/>
              <a:gd name="connsiteY3" fmla="*/ 6846130 h 6864389"/>
              <a:gd name="connsiteX4" fmla="*/ 3590733 w 9184252"/>
              <a:gd name="connsiteY4" fmla="*/ 6836605 h 6864389"/>
              <a:gd name="connsiteX5" fmla="*/ 27515 w 9184252"/>
              <a:gd name="connsiteY5" fmla="*/ 6864389 h 6864389"/>
              <a:gd name="connsiteX0" fmla="*/ 27515 w 9184252"/>
              <a:gd name="connsiteY0" fmla="*/ 6864389 h 6864389"/>
              <a:gd name="connsiteX1" fmla="*/ 0 w 9184252"/>
              <a:gd name="connsiteY1" fmla="*/ 0 h 6864389"/>
              <a:gd name="connsiteX2" fmla="*/ 5452764 w 9184252"/>
              <a:gd name="connsiteY2" fmla="*/ 1638086 h 6864389"/>
              <a:gd name="connsiteX3" fmla="*/ 9184252 w 9184252"/>
              <a:gd name="connsiteY3" fmla="*/ 2742013 h 6864389"/>
              <a:gd name="connsiteX4" fmla="*/ 9172382 w 9184252"/>
              <a:gd name="connsiteY4" fmla="*/ 6846130 h 6864389"/>
              <a:gd name="connsiteX5" fmla="*/ 3590733 w 9184252"/>
              <a:gd name="connsiteY5" fmla="*/ 6836605 h 6864389"/>
              <a:gd name="connsiteX6" fmla="*/ 27515 w 9184252"/>
              <a:gd name="connsiteY6" fmla="*/ 6864389 h 6864389"/>
              <a:gd name="connsiteX0" fmla="*/ 27515 w 9184252"/>
              <a:gd name="connsiteY0" fmla="*/ 6864389 h 6864389"/>
              <a:gd name="connsiteX1" fmla="*/ 0 w 9184252"/>
              <a:gd name="connsiteY1" fmla="*/ 0 h 6864389"/>
              <a:gd name="connsiteX2" fmla="*/ 6212415 w 9184252"/>
              <a:gd name="connsiteY2" fmla="*/ 3561056 h 6864389"/>
              <a:gd name="connsiteX3" fmla="*/ 9184252 w 9184252"/>
              <a:gd name="connsiteY3" fmla="*/ 2742013 h 6864389"/>
              <a:gd name="connsiteX4" fmla="*/ 9172382 w 9184252"/>
              <a:gd name="connsiteY4" fmla="*/ 6846130 h 6864389"/>
              <a:gd name="connsiteX5" fmla="*/ 3590733 w 9184252"/>
              <a:gd name="connsiteY5" fmla="*/ 6836605 h 6864389"/>
              <a:gd name="connsiteX6" fmla="*/ 27515 w 9184252"/>
              <a:gd name="connsiteY6" fmla="*/ 6864389 h 6864389"/>
              <a:gd name="connsiteX0" fmla="*/ 27515 w 9184252"/>
              <a:gd name="connsiteY0" fmla="*/ 6864389 h 6864389"/>
              <a:gd name="connsiteX1" fmla="*/ 0 w 9184252"/>
              <a:gd name="connsiteY1" fmla="*/ 0 h 6864389"/>
              <a:gd name="connsiteX2" fmla="*/ 3399333 w 9184252"/>
              <a:gd name="connsiteY2" fmla="*/ 1946711 h 6864389"/>
              <a:gd name="connsiteX3" fmla="*/ 6212415 w 9184252"/>
              <a:gd name="connsiteY3" fmla="*/ 3561056 h 6864389"/>
              <a:gd name="connsiteX4" fmla="*/ 9184252 w 9184252"/>
              <a:gd name="connsiteY4" fmla="*/ 2742013 h 6864389"/>
              <a:gd name="connsiteX5" fmla="*/ 9172382 w 9184252"/>
              <a:gd name="connsiteY5" fmla="*/ 6846130 h 6864389"/>
              <a:gd name="connsiteX6" fmla="*/ 3590733 w 9184252"/>
              <a:gd name="connsiteY6" fmla="*/ 6836605 h 6864389"/>
              <a:gd name="connsiteX7" fmla="*/ 27515 w 9184252"/>
              <a:gd name="connsiteY7" fmla="*/ 6864389 h 6864389"/>
              <a:gd name="connsiteX0" fmla="*/ 27515 w 9184252"/>
              <a:gd name="connsiteY0" fmla="*/ 6876259 h 6876259"/>
              <a:gd name="connsiteX1" fmla="*/ 0 w 9184252"/>
              <a:gd name="connsiteY1" fmla="*/ 11870 h 6876259"/>
              <a:gd name="connsiteX2" fmla="*/ 6485414 w 9184252"/>
              <a:gd name="connsiteY2" fmla="*/ 0 h 6876259"/>
              <a:gd name="connsiteX3" fmla="*/ 6212415 w 9184252"/>
              <a:gd name="connsiteY3" fmla="*/ 3572926 h 6876259"/>
              <a:gd name="connsiteX4" fmla="*/ 9184252 w 9184252"/>
              <a:gd name="connsiteY4" fmla="*/ 2753883 h 6876259"/>
              <a:gd name="connsiteX5" fmla="*/ 9172382 w 9184252"/>
              <a:gd name="connsiteY5" fmla="*/ 6858000 h 6876259"/>
              <a:gd name="connsiteX6" fmla="*/ 3590733 w 9184252"/>
              <a:gd name="connsiteY6" fmla="*/ 6848475 h 6876259"/>
              <a:gd name="connsiteX7" fmla="*/ 27515 w 9184252"/>
              <a:gd name="connsiteY7" fmla="*/ 6876259 h 6876259"/>
              <a:gd name="connsiteX0" fmla="*/ 27515 w 9184252"/>
              <a:gd name="connsiteY0" fmla="*/ 6876259 h 6876259"/>
              <a:gd name="connsiteX1" fmla="*/ 0 w 9184252"/>
              <a:gd name="connsiteY1" fmla="*/ 11870 h 6876259"/>
              <a:gd name="connsiteX2" fmla="*/ 6485414 w 9184252"/>
              <a:gd name="connsiteY2" fmla="*/ 0 h 6876259"/>
              <a:gd name="connsiteX3" fmla="*/ 6228290 w 9184252"/>
              <a:gd name="connsiteY3" fmla="*/ 3569751 h 6876259"/>
              <a:gd name="connsiteX4" fmla="*/ 9184252 w 9184252"/>
              <a:gd name="connsiteY4" fmla="*/ 2753883 h 6876259"/>
              <a:gd name="connsiteX5" fmla="*/ 9172382 w 9184252"/>
              <a:gd name="connsiteY5" fmla="*/ 6858000 h 6876259"/>
              <a:gd name="connsiteX6" fmla="*/ 3590733 w 9184252"/>
              <a:gd name="connsiteY6" fmla="*/ 6848475 h 6876259"/>
              <a:gd name="connsiteX7" fmla="*/ 27515 w 9184252"/>
              <a:gd name="connsiteY7" fmla="*/ 6876259 h 6876259"/>
              <a:gd name="connsiteX0" fmla="*/ 27515 w 9184252"/>
              <a:gd name="connsiteY0" fmla="*/ 6876259 h 6876259"/>
              <a:gd name="connsiteX1" fmla="*/ 0 w 9184252"/>
              <a:gd name="connsiteY1" fmla="*/ 11870 h 6876259"/>
              <a:gd name="connsiteX2" fmla="*/ 6488589 w 9184252"/>
              <a:gd name="connsiteY2" fmla="*/ 0 h 6876259"/>
              <a:gd name="connsiteX3" fmla="*/ 6228290 w 9184252"/>
              <a:gd name="connsiteY3" fmla="*/ 3569751 h 6876259"/>
              <a:gd name="connsiteX4" fmla="*/ 9184252 w 9184252"/>
              <a:gd name="connsiteY4" fmla="*/ 2753883 h 6876259"/>
              <a:gd name="connsiteX5" fmla="*/ 9172382 w 9184252"/>
              <a:gd name="connsiteY5" fmla="*/ 6858000 h 6876259"/>
              <a:gd name="connsiteX6" fmla="*/ 3590733 w 9184252"/>
              <a:gd name="connsiteY6" fmla="*/ 6848475 h 6876259"/>
              <a:gd name="connsiteX7" fmla="*/ 27515 w 9184252"/>
              <a:gd name="connsiteY7" fmla="*/ 6876259 h 6876259"/>
              <a:gd name="connsiteX0" fmla="*/ 27515 w 9172701"/>
              <a:gd name="connsiteY0" fmla="*/ 6876259 h 6876259"/>
              <a:gd name="connsiteX1" fmla="*/ 0 w 9172701"/>
              <a:gd name="connsiteY1" fmla="*/ 11870 h 6876259"/>
              <a:gd name="connsiteX2" fmla="*/ 6488589 w 9172701"/>
              <a:gd name="connsiteY2" fmla="*/ 0 h 6876259"/>
              <a:gd name="connsiteX3" fmla="*/ 6228290 w 9172701"/>
              <a:gd name="connsiteY3" fmla="*/ 3569751 h 6876259"/>
              <a:gd name="connsiteX4" fmla="*/ 9146152 w 9172701"/>
              <a:gd name="connsiteY4" fmla="*/ 2836433 h 6876259"/>
              <a:gd name="connsiteX5" fmla="*/ 9172382 w 9172701"/>
              <a:gd name="connsiteY5" fmla="*/ 6858000 h 6876259"/>
              <a:gd name="connsiteX6" fmla="*/ 3590733 w 9172701"/>
              <a:gd name="connsiteY6" fmla="*/ 6848475 h 6876259"/>
              <a:gd name="connsiteX7" fmla="*/ 27515 w 9172701"/>
              <a:gd name="connsiteY7" fmla="*/ 6876259 h 6876259"/>
              <a:gd name="connsiteX0" fmla="*/ 27515 w 9174727"/>
              <a:gd name="connsiteY0" fmla="*/ 6876259 h 6876259"/>
              <a:gd name="connsiteX1" fmla="*/ 0 w 9174727"/>
              <a:gd name="connsiteY1" fmla="*/ 11870 h 6876259"/>
              <a:gd name="connsiteX2" fmla="*/ 6488589 w 9174727"/>
              <a:gd name="connsiteY2" fmla="*/ 0 h 6876259"/>
              <a:gd name="connsiteX3" fmla="*/ 6228290 w 9174727"/>
              <a:gd name="connsiteY3" fmla="*/ 3569751 h 6876259"/>
              <a:gd name="connsiteX4" fmla="*/ 9174727 w 9174727"/>
              <a:gd name="connsiteY4" fmla="*/ 2760233 h 6876259"/>
              <a:gd name="connsiteX5" fmla="*/ 9172382 w 9174727"/>
              <a:gd name="connsiteY5" fmla="*/ 6858000 h 6876259"/>
              <a:gd name="connsiteX6" fmla="*/ 3590733 w 9174727"/>
              <a:gd name="connsiteY6" fmla="*/ 6848475 h 6876259"/>
              <a:gd name="connsiteX7" fmla="*/ 27515 w 9174727"/>
              <a:gd name="connsiteY7" fmla="*/ 6876259 h 6876259"/>
              <a:gd name="connsiteX0" fmla="*/ 0 w 9147212"/>
              <a:gd name="connsiteY0" fmla="*/ 6876259 h 6876259"/>
              <a:gd name="connsiteX1" fmla="*/ 4235 w 9147212"/>
              <a:gd name="connsiteY1" fmla="*/ 40445 h 6876259"/>
              <a:gd name="connsiteX2" fmla="*/ 6461074 w 9147212"/>
              <a:gd name="connsiteY2" fmla="*/ 0 h 6876259"/>
              <a:gd name="connsiteX3" fmla="*/ 6200775 w 9147212"/>
              <a:gd name="connsiteY3" fmla="*/ 3569751 h 6876259"/>
              <a:gd name="connsiteX4" fmla="*/ 9147212 w 9147212"/>
              <a:gd name="connsiteY4" fmla="*/ 2760233 h 6876259"/>
              <a:gd name="connsiteX5" fmla="*/ 9144867 w 9147212"/>
              <a:gd name="connsiteY5" fmla="*/ 6858000 h 6876259"/>
              <a:gd name="connsiteX6" fmla="*/ 3563218 w 9147212"/>
              <a:gd name="connsiteY6" fmla="*/ 6848475 h 6876259"/>
              <a:gd name="connsiteX7" fmla="*/ 0 w 9147212"/>
              <a:gd name="connsiteY7" fmla="*/ 6876259 h 6876259"/>
              <a:gd name="connsiteX0" fmla="*/ 0 w 9147212"/>
              <a:gd name="connsiteY0" fmla="*/ 6876259 h 6876259"/>
              <a:gd name="connsiteX1" fmla="*/ 1060 w 9147212"/>
              <a:gd name="connsiteY1" fmla="*/ 2345 h 6876259"/>
              <a:gd name="connsiteX2" fmla="*/ 6461074 w 9147212"/>
              <a:gd name="connsiteY2" fmla="*/ 0 h 6876259"/>
              <a:gd name="connsiteX3" fmla="*/ 6200775 w 9147212"/>
              <a:gd name="connsiteY3" fmla="*/ 3569751 h 6876259"/>
              <a:gd name="connsiteX4" fmla="*/ 9147212 w 9147212"/>
              <a:gd name="connsiteY4" fmla="*/ 2760233 h 6876259"/>
              <a:gd name="connsiteX5" fmla="*/ 9144867 w 9147212"/>
              <a:gd name="connsiteY5" fmla="*/ 6858000 h 6876259"/>
              <a:gd name="connsiteX6" fmla="*/ 3563218 w 9147212"/>
              <a:gd name="connsiteY6" fmla="*/ 6848475 h 6876259"/>
              <a:gd name="connsiteX7" fmla="*/ 0 w 9147212"/>
              <a:gd name="connsiteY7" fmla="*/ 6876259 h 6876259"/>
              <a:gd name="connsiteX0" fmla="*/ 0 w 9147212"/>
              <a:gd name="connsiteY0" fmla="*/ 6876259 h 6876259"/>
              <a:gd name="connsiteX1" fmla="*/ 1060 w 9147212"/>
              <a:gd name="connsiteY1" fmla="*/ 2345 h 6876259"/>
              <a:gd name="connsiteX2" fmla="*/ 6461074 w 9147212"/>
              <a:gd name="connsiteY2" fmla="*/ 0 h 6876259"/>
              <a:gd name="connsiteX3" fmla="*/ 6207125 w 9147212"/>
              <a:gd name="connsiteY3" fmla="*/ 3588801 h 6876259"/>
              <a:gd name="connsiteX4" fmla="*/ 9147212 w 9147212"/>
              <a:gd name="connsiteY4" fmla="*/ 2760233 h 6876259"/>
              <a:gd name="connsiteX5" fmla="*/ 9144867 w 9147212"/>
              <a:gd name="connsiteY5" fmla="*/ 6858000 h 6876259"/>
              <a:gd name="connsiteX6" fmla="*/ 3563218 w 9147212"/>
              <a:gd name="connsiteY6" fmla="*/ 6848475 h 6876259"/>
              <a:gd name="connsiteX7" fmla="*/ 0 w 9147212"/>
              <a:gd name="connsiteY7" fmla="*/ 6876259 h 6876259"/>
              <a:gd name="connsiteX0" fmla="*/ 0 w 9147212"/>
              <a:gd name="connsiteY0" fmla="*/ 6876259 h 6876259"/>
              <a:gd name="connsiteX1" fmla="*/ 1060 w 9147212"/>
              <a:gd name="connsiteY1" fmla="*/ 2345 h 6876259"/>
              <a:gd name="connsiteX2" fmla="*/ 6461074 w 9147212"/>
              <a:gd name="connsiteY2" fmla="*/ 0 h 6876259"/>
              <a:gd name="connsiteX3" fmla="*/ 6200775 w 9147212"/>
              <a:gd name="connsiteY3" fmla="*/ 3588801 h 6876259"/>
              <a:gd name="connsiteX4" fmla="*/ 9147212 w 9147212"/>
              <a:gd name="connsiteY4" fmla="*/ 2760233 h 6876259"/>
              <a:gd name="connsiteX5" fmla="*/ 9144867 w 9147212"/>
              <a:gd name="connsiteY5" fmla="*/ 6858000 h 6876259"/>
              <a:gd name="connsiteX6" fmla="*/ 3563218 w 9147212"/>
              <a:gd name="connsiteY6" fmla="*/ 6848475 h 6876259"/>
              <a:gd name="connsiteX7" fmla="*/ 0 w 9147212"/>
              <a:gd name="connsiteY7" fmla="*/ 6876259 h 6876259"/>
              <a:gd name="connsiteX0" fmla="*/ 0 w 9147212"/>
              <a:gd name="connsiteY0" fmla="*/ 6873914 h 6873914"/>
              <a:gd name="connsiteX1" fmla="*/ 1060 w 9147212"/>
              <a:gd name="connsiteY1" fmla="*/ 0 h 6873914"/>
              <a:gd name="connsiteX2" fmla="*/ 6454724 w 9147212"/>
              <a:gd name="connsiteY2" fmla="*/ 830 h 6873914"/>
              <a:gd name="connsiteX3" fmla="*/ 6200775 w 9147212"/>
              <a:gd name="connsiteY3" fmla="*/ 3586456 h 6873914"/>
              <a:gd name="connsiteX4" fmla="*/ 9147212 w 9147212"/>
              <a:gd name="connsiteY4" fmla="*/ 2757888 h 6873914"/>
              <a:gd name="connsiteX5" fmla="*/ 9144867 w 9147212"/>
              <a:gd name="connsiteY5" fmla="*/ 6855655 h 6873914"/>
              <a:gd name="connsiteX6" fmla="*/ 3563218 w 9147212"/>
              <a:gd name="connsiteY6" fmla="*/ 6846130 h 6873914"/>
              <a:gd name="connsiteX7" fmla="*/ 0 w 9147212"/>
              <a:gd name="connsiteY7" fmla="*/ 6873914 h 6873914"/>
              <a:gd name="connsiteX0" fmla="*/ 0 w 9147212"/>
              <a:gd name="connsiteY0" fmla="*/ 6873914 h 6873914"/>
              <a:gd name="connsiteX1" fmla="*/ 1060 w 9147212"/>
              <a:gd name="connsiteY1" fmla="*/ 0 h 6873914"/>
              <a:gd name="connsiteX2" fmla="*/ 6454724 w 9147212"/>
              <a:gd name="connsiteY2" fmla="*/ 830 h 6873914"/>
              <a:gd name="connsiteX3" fmla="*/ 6028418 w 9147212"/>
              <a:gd name="connsiteY3" fmla="*/ 4021885 h 6873914"/>
              <a:gd name="connsiteX4" fmla="*/ 9147212 w 9147212"/>
              <a:gd name="connsiteY4" fmla="*/ 2757888 h 6873914"/>
              <a:gd name="connsiteX5" fmla="*/ 9144867 w 9147212"/>
              <a:gd name="connsiteY5" fmla="*/ 6855655 h 6873914"/>
              <a:gd name="connsiteX6" fmla="*/ 3563218 w 9147212"/>
              <a:gd name="connsiteY6" fmla="*/ 6846130 h 6873914"/>
              <a:gd name="connsiteX7" fmla="*/ 0 w 9147212"/>
              <a:gd name="connsiteY7" fmla="*/ 6873914 h 6873914"/>
              <a:gd name="connsiteX0" fmla="*/ 0 w 9156283"/>
              <a:gd name="connsiteY0" fmla="*/ 6873914 h 6873914"/>
              <a:gd name="connsiteX1" fmla="*/ 1060 w 9156283"/>
              <a:gd name="connsiteY1" fmla="*/ 0 h 6873914"/>
              <a:gd name="connsiteX2" fmla="*/ 6454724 w 9156283"/>
              <a:gd name="connsiteY2" fmla="*/ 830 h 6873914"/>
              <a:gd name="connsiteX3" fmla="*/ 6028418 w 9156283"/>
              <a:gd name="connsiteY3" fmla="*/ 4021885 h 6873914"/>
              <a:gd name="connsiteX4" fmla="*/ 9156283 w 9156283"/>
              <a:gd name="connsiteY4" fmla="*/ 3710388 h 6873914"/>
              <a:gd name="connsiteX5" fmla="*/ 9144867 w 9156283"/>
              <a:gd name="connsiteY5" fmla="*/ 6855655 h 6873914"/>
              <a:gd name="connsiteX6" fmla="*/ 3563218 w 9156283"/>
              <a:gd name="connsiteY6" fmla="*/ 6846130 h 6873914"/>
              <a:gd name="connsiteX7" fmla="*/ 0 w 9156283"/>
              <a:gd name="connsiteY7" fmla="*/ 6873914 h 6873914"/>
              <a:gd name="connsiteX0" fmla="*/ 0 w 9156283"/>
              <a:gd name="connsiteY0" fmla="*/ 6873914 h 6873914"/>
              <a:gd name="connsiteX1" fmla="*/ 1060 w 9156283"/>
              <a:gd name="connsiteY1" fmla="*/ 0 h 6873914"/>
              <a:gd name="connsiteX2" fmla="*/ 6111824 w 9156283"/>
              <a:gd name="connsiteY2" fmla="*/ 830 h 6873914"/>
              <a:gd name="connsiteX3" fmla="*/ 6028418 w 9156283"/>
              <a:gd name="connsiteY3" fmla="*/ 4021885 h 6873914"/>
              <a:gd name="connsiteX4" fmla="*/ 9156283 w 9156283"/>
              <a:gd name="connsiteY4" fmla="*/ 3710388 h 6873914"/>
              <a:gd name="connsiteX5" fmla="*/ 9144867 w 9156283"/>
              <a:gd name="connsiteY5" fmla="*/ 6855655 h 6873914"/>
              <a:gd name="connsiteX6" fmla="*/ 3563218 w 9156283"/>
              <a:gd name="connsiteY6" fmla="*/ 6846130 h 6873914"/>
              <a:gd name="connsiteX7" fmla="*/ 0 w 9156283"/>
              <a:gd name="connsiteY7" fmla="*/ 6873914 h 6873914"/>
              <a:gd name="connsiteX0" fmla="*/ 0 w 9156283"/>
              <a:gd name="connsiteY0" fmla="*/ 6873914 h 6873914"/>
              <a:gd name="connsiteX1" fmla="*/ 1060 w 9156283"/>
              <a:gd name="connsiteY1" fmla="*/ 0 h 6873914"/>
              <a:gd name="connsiteX2" fmla="*/ 6111824 w 9156283"/>
              <a:gd name="connsiteY2" fmla="*/ 830 h 6873914"/>
              <a:gd name="connsiteX3" fmla="*/ 5298168 w 9156283"/>
              <a:gd name="connsiteY3" fmla="*/ 5758610 h 6873914"/>
              <a:gd name="connsiteX4" fmla="*/ 9156283 w 9156283"/>
              <a:gd name="connsiteY4" fmla="*/ 3710388 h 6873914"/>
              <a:gd name="connsiteX5" fmla="*/ 9144867 w 9156283"/>
              <a:gd name="connsiteY5" fmla="*/ 6855655 h 6873914"/>
              <a:gd name="connsiteX6" fmla="*/ 3563218 w 9156283"/>
              <a:gd name="connsiteY6" fmla="*/ 6846130 h 6873914"/>
              <a:gd name="connsiteX7" fmla="*/ 0 w 9156283"/>
              <a:gd name="connsiteY7" fmla="*/ 6873914 h 6873914"/>
              <a:gd name="connsiteX0" fmla="*/ 0 w 9145658"/>
              <a:gd name="connsiteY0" fmla="*/ 6873914 h 6873914"/>
              <a:gd name="connsiteX1" fmla="*/ 1060 w 9145658"/>
              <a:gd name="connsiteY1" fmla="*/ 0 h 6873914"/>
              <a:gd name="connsiteX2" fmla="*/ 6111824 w 9145658"/>
              <a:gd name="connsiteY2" fmla="*/ 830 h 6873914"/>
              <a:gd name="connsiteX3" fmla="*/ 5298168 w 9145658"/>
              <a:gd name="connsiteY3" fmla="*/ 5758610 h 6873914"/>
              <a:gd name="connsiteX4" fmla="*/ 9140408 w 9145658"/>
              <a:gd name="connsiteY4" fmla="*/ 3951688 h 6873914"/>
              <a:gd name="connsiteX5" fmla="*/ 9144867 w 9145658"/>
              <a:gd name="connsiteY5" fmla="*/ 6855655 h 6873914"/>
              <a:gd name="connsiteX6" fmla="*/ 3563218 w 9145658"/>
              <a:gd name="connsiteY6" fmla="*/ 6846130 h 6873914"/>
              <a:gd name="connsiteX7" fmla="*/ 0 w 9145658"/>
              <a:gd name="connsiteY7" fmla="*/ 6873914 h 6873914"/>
              <a:gd name="connsiteX0" fmla="*/ 0 w 9146758"/>
              <a:gd name="connsiteY0" fmla="*/ 6873914 h 6873914"/>
              <a:gd name="connsiteX1" fmla="*/ 1060 w 9146758"/>
              <a:gd name="connsiteY1" fmla="*/ 0 h 6873914"/>
              <a:gd name="connsiteX2" fmla="*/ 6111824 w 9146758"/>
              <a:gd name="connsiteY2" fmla="*/ 830 h 6873914"/>
              <a:gd name="connsiteX3" fmla="*/ 5298168 w 9146758"/>
              <a:gd name="connsiteY3" fmla="*/ 5758610 h 6873914"/>
              <a:gd name="connsiteX4" fmla="*/ 9146758 w 9146758"/>
              <a:gd name="connsiteY4" fmla="*/ 3942163 h 6873914"/>
              <a:gd name="connsiteX5" fmla="*/ 9144867 w 9146758"/>
              <a:gd name="connsiteY5" fmla="*/ 6855655 h 6873914"/>
              <a:gd name="connsiteX6" fmla="*/ 3563218 w 9146758"/>
              <a:gd name="connsiteY6" fmla="*/ 6846130 h 6873914"/>
              <a:gd name="connsiteX7" fmla="*/ 0 w 9146758"/>
              <a:gd name="connsiteY7" fmla="*/ 6873914 h 6873914"/>
              <a:gd name="connsiteX0" fmla="*/ 0 w 9146758"/>
              <a:gd name="connsiteY0" fmla="*/ 6873914 h 6873914"/>
              <a:gd name="connsiteX1" fmla="*/ 1060 w 9146758"/>
              <a:gd name="connsiteY1" fmla="*/ 0 h 6873914"/>
              <a:gd name="connsiteX2" fmla="*/ 6111824 w 9146758"/>
              <a:gd name="connsiteY2" fmla="*/ 830 h 6873914"/>
              <a:gd name="connsiteX3" fmla="*/ 5298168 w 9146758"/>
              <a:gd name="connsiteY3" fmla="*/ 5758610 h 6873914"/>
              <a:gd name="connsiteX4" fmla="*/ 9146758 w 9146758"/>
              <a:gd name="connsiteY4" fmla="*/ 3948513 h 6873914"/>
              <a:gd name="connsiteX5" fmla="*/ 9144867 w 9146758"/>
              <a:gd name="connsiteY5" fmla="*/ 6855655 h 6873914"/>
              <a:gd name="connsiteX6" fmla="*/ 3563218 w 9146758"/>
              <a:gd name="connsiteY6" fmla="*/ 6846130 h 6873914"/>
              <a:gd name="connsiteX7" fmla="*/ 0 w 9146758"/>
              <a:gd name="connsiteY7" fmla="*/ 6873914 h 6873914"/>
              <a:gd name="connsiteX0" fmla="*/ 0 w 9146758"/>
              <a:gd name="connsiteY0" fmla="*/ 6873914 h 6873914"/>
              <a:gd name="connsiteX1" fmla="*/ 1060 w 9146758"/>
              <a:gd name="connsiteY1" fmla="*/ 0 h 6873914"/>
              <a:gd name="connsiteX2" fmla="*/ 6111824 w 9146758"/>
              <a:gd name="connsiteY2" fmla="*/ 830 h 6873914"/>
              <a:gd name="connsiteX3" fmla="*/ 5298168 w 9146758"/>
              <a:gd name="connsiteY3" fmla="*/ 5758610 h 6873914"/>
              <a:gd name="connsiteX4" fmla="*/ 9146758 w 9146758"/>
              <a:gd name="connsiteY4" fmla="*/ 3948513 h 6873914"/>
              <a:gd name="connsiteX5" fmla="*/ 9144867 w 9146758"/>
              <a:gd name="connsiteY5" fmla="*/ 6855655 h 6873914"/>
              <a:gd name="connsiteX6" fmla="*/ 3553693 w 9146758"/>
              <a:gd name="connsiteY6" fmla="*/ 6852480 h 6873914"/>
              <a:gd name="connsiteX7" fmla="*/ 0 w 9146758"/>
              <a:gd name="connsiteY7" fmla="*/ 6873914 h 6873914"/>
              <a:gd name="connsiteX0" fmla="*/ 0 w 9146758"/>
              <a:gd name="connsiteY0" fmla="*/ 6873914 h 6873914"/>
              <a:gd name="connsiteX1" fmla="*/ 1060 w 9146758"/>
              <a:gd name="connsiteY1" fmla="*/ 0 h 6873914"/>
              <a:gd name="connsiteX2" fmla="*/ 6111824 w 9146758"/>
              <a:gd name="connsiteY2" fmla="*/ 830 h 6873914"/>
              <a:gd name="connsiteX3" fmla="*/ 5298168 w 9146758"/>
              <a:gd name="connsiteY3" fmla="*/ 5758610 h 6873914"/>
              <a:gd name="connsiteX4" fmla="*/ 9146758 w 9146758"/>
              <a:gd name="connsiteY4" fmla="*/ 3948513 h 6873914"/>
              <a:gd name="connsiteX5" fmla="*/ 9144867 w 9146758"/>
              <a:gd name="connsiteY5" fmla="*/ 6855655 h 6873914"/>
              <a:gd name="connsiteX6" fmla="*/ 0 w 9146758"/>
              <a:gd name="connsiteY6" fmla="*/ 6873914 h 6873914"/>
              <a:gd name="connsiteX0" fmla="*/ 0 w 9149933"/>
              <a:gd name="connsiteY0" fmla="*/ 6861214 h 6861214"/>
              <a:gd name="connsiteX1" fmla="*/ 4235 w 9149933"/>
              <a:gd name="connsiteY1" fmla="*/ 0 h 6861214"/>
              <a:gd name="connsiteX2" fmla="*/ 6114999 w 9149933"/>
              <a:gd name="connsiteY2" fmla="*/ 830 h 6861214"/>
              <a:gd name="connsiteX3" fmla="*/ 5301343 w 9149933"/>
              <a:gd name="connsiteY3" fmla="*/ 5758610 h 6861214"/>
              <a:gd name="connsiteX4" fmla="*/ 9149933 w 9149933"/>
              <a:gd name="connsiteY4" fmla="*/ 3948513 h 6861214"/>
              <a:gd name="connsiteX5" fmla="*/ 9148042 w 9149933"/>
              <a:gd name="connsiteY5" fmla="*/ 6855655 h 6861214"/>
              <a:gd name="connsiteX6" fmla="*/ 0 w 9149933"/>
              <a:gd name="connsiteY6" fmla="*/ 6861214 h 6861214"/>
              <a:gd name="connsiteX0" fmla="*/ 0 w 9149933"/>
              <a:gd name="connsiteY0" fmla="*/ 6861214 h 6861214"/>
              <a:gd name="connsiteX1" fmla="*/ 4235 w 9149933"/>
              <a:gd name="connsiteY1" fmla="*/ 0 h 6861214"/>
              <a:gd name="connsiteX2" fmla="*/ 6114999 w 9149933"/>
              <a:gd name="connsiteY2" fmla="*/ 830 h 6861214"/>
              <a:gd name="connsiteX3" fmla="*/ 9149933 w 9149933"/>
              <a:gd name="connsiteY3" fmla="*/ 3948513 h 6861214"/>
              <a:gd name="connsiteX4" fmla="*/ 9148042 w 9149933"/>
              <a:gd name="connsiteY4" fmla="*/ 6855655 h 6861214"/>
              <a:gd name="connsiteX5" fmla="*/ 0 w 9149933"/>
              <a:gd name="connsiteY5" fmla="*/ 6861214 h 6861214"/>
              <a:gd name="connsiteX0" fmla="*/ 0 w 9148042"/>
              <a:gd name="connsiteY0" fmla="*/ 6861214 h 6861214"/>
              <a:gd name="connsiteX1" fmla="*/ 4235 w 9148042"/>
              <a:gd name="connsiteY1" fmla="*/ 0 h 6861214"/>
              <a:gd name="connsiteX2" fmla="*/ 6114999 w 9148042"/>
              <a:gd name="connsiteY2" fmla="*/ 830 h 6861214"/>
              <a:gd name="connsiteX3" fmla="*/ 9148042 w 9148042"/>
              <a:gd name="connsiteY3" fmla="*/ 6855655 h 6861214"/>
              <a:gd name="connsiteX4" fmla="*/ 0 w 9148042"/>
              <a:gd name="connsiteY4" fmla="*/ 6861214 h 6861214"/>
              <a:gd name="connsiteX0" fmla="*/ 0 w 6114999"/>
              <a:gd name="connsiteY0" fmla="*/ 6861214 h 6861214"/>
              <a:gd name="connsiteX1" fmla="*/ 4235 w 6114999"/>
              <a:gd name="connsiteY1" fmla="*/ 0 h 6861214"/>
              <a:gd name="connsiteX2" fmla="*/ 6114999 w 6114999"/>
              <a:gd name="connsiteY2" fmla="*/ 830 h 6861214"/>
              <a:gd name="connsiteX3" fmla="*/ 999441 w 6114999"/>
              <a:gd name="connsiteY3" fmla="*/ 2915607 h 6861214"/>
              <a:gd name="connsiteX4" fmla="*/ 0 w 6114999"/>
              <a:gd name="connsiteY4" fmla="*/ 6861214 h 6861214"/>
              <a:gd name="connsiteX0" fmla="*/ 0 w 1173925"/>
              <a:gd name="connsiteY0" fmla="*/ 6869655 h 6869655"/>
              <a:gd name="connsiteX1" fmla="*/ 4235 w 1173925"/>
              <a:gd name="connsiteY1" fmla="*/ 8441 h 6869655"/>
              <a:gd name="connsiteX2" fmla="*/ 1173925 w 1173925"/>
              <a:gd name="connsiteY2" fmla="*/ 0 h 6869655"/>
              <a:gd name="connsiteX3" fmla="*/ 999441 w 1173925"/>
              <a:gd name="connsiteY3" fmla="*/ 2924048 h 6869655"/>
              <a:gd name="connsiteX4" fmla="*/ 0 w 1173925"/>
              <a:gd name="connsiteY4" fmla="*/ 6869655 h 6869655"/>
              <a:gd name="connsiteX0" fmla="*/ 0 w 1173925"/>
              <a:gd name="connsiteY0" fmla="*/ 6869655 h 6869655"/>
              <a:gd name="connsiteX1" fmla="*/ 4235 w 1173925"/>
              <a:gd name="connsiteY1" fmla="*/ 8441 h 6869655"/>
              <a:gd name="connsiteX2" fmla="*/ 1173925 w 1173925"/>
              <a:gd name="connsiteY2" fmla="*/ 0 h 6869655"/>
              <a:gd name="connsiteX3" fmla="*/ 999441 w 1173925"/>
              <a:gd name="connsiteY3" fmla="*/ 2924048 h 6869655"/>
              <a:gd name="connsiteX4" fmla="*/ 0 w 1173925"/>
              <a:gd name="connsiteY4" fmla="*/ 6869655 h 6869655"/>
              <a:gd name="connsiteX0" fmla="*/ 0 w 1183195"/>
              <a:gd name="connsiteY0" fmla="*/ 4570521 h 4570521"/>
              <a:gd name="connsiteX1" fmla="*/ 13505 w 1183195"/>
              <a:gd name="connsiteY1" fmla="*/ 8441 h 4570521"/>
              <a:gd name="connsiteX2" fmla="*/ 1183195 w 1183195"/>
              <a:gd name="connsiteY2" fmla="*/ 0 h 4570521"/>
              <a:gd name="connsiteX3" fmla="*/ 1008711 w 1183195"/>
              <a:gd name="connsiteY3" fmla="*/ 2924048 h 4570521"/>
              <a:gd name="connsiteX4" fmla="*/ 0 w 1183195"/>
              <a:gd name="connsiteY4" fmla="*/ 4570521 h 4570521"/>
              <a:gd name="connsiteX0" fmla="*/ 0 w 1183195"/>
              <a:gd name="connsiteY0" fmla="*/ 4570521 h 4570521"/>
              <a:gd name="connsiteX1" fmla="*/ 13505 w 1183195"/>
              <a:gd name="connsiteY1" fmla="*/ 8441 h 4570521"/>
              <a:gd name="connsiteX2" fmla="*/ 1183195 w 1183195"/>
              <a:gd name="connsiteY2" fmla="*/ 0 h 4570521"/>
              <a:gd name="connsiteX3" fmla="*/ 1008711 w 1183195"/>
              <a:gd name="connsiteY3" fmla="*/ 2924048 h 4570521"/>
              <a:gd name="connsiteX4" fmla="*/ 0 w 1183195"/>
              <a:gd name="connsiteY4" fmla="*/ 4570521 h 4570521"/>
              <a:gd name="connsiteX0" fmla="*/ 0 w 1183195"/>
              <a:gd name="connsiteY0" fmla="*/ 2095244 h 2924048"/>
              <a:gd name="connsiteX1" fmla="*/ 13505 w 1183195"/>
              <a:gd name="connsiteY1" fmla="*/ 8441 h 2924048"/>
              <a:gd name="connsiteX2" fmla="*/ 1183195 w 1183195"/>
              <a:gd name="connsiteY2" fmla="*/ 0 h 2924048"/>
              <a:gd name="connsiteX3" fmla="*/ 1008711 w 1183195"/>
              <a:gd name="connsiteY3" fmla="*/ 2924048 h 2924048"/>
              <a:gd name="connsiteX4" fmla="*/ 0 w 1183195"/>
              <a:gd name="connsiteY4" fmla="*/ 2095244 h 2924048"/>
              <a:gd name="connsiteX0" fmla="*/ 0 w 1183195"/>
              <a:gd name="connsiteY0" fmla="*/ 2095244 h 2136039"/>
              <a:gd name="connsiteX1" fmla="*/ 13505 w 1183195"/>
              <a:gd name="connsiteY1" fmla="*/ 8441 h 2136039"/>
              <a:gd name="connsiteX2" fmla="*/ 1183195 w 1183195"/>
              <a:gd name="connsiteY2" fmla="*/ 0 h 2136039"/>
              <a:gd name="connsiteX3" fmla="*/ 1036522 w 1183195"/>
              <a:gd name="connsiteY3" fmla="*/ 2136039 h 2136039"/>
              <a:gd name="connsiteX4" fmla="*/ 0 w 1183195"/>
              <a:gd name="connsiteY4" fmla="*/ 2095244 h 2136039"/>
              <a:gd name="connsiteX0" fmla="*/ 0 w 1183195"/>
              <a:gd name="connsiteY0" fmla="*/ 1585356 h 2136039"/>
              <a:gd name="connsiteX1" fmla="*/ 13505 w 1183195"/>
              <a:gd name="connsiteY1" fmla="*/ 8441 h 2136039"/>
              <a:gd name="connsiteX2" fmla="*/ 1183195 w 1183195"/>
              <a:gd name="connsiteY2" fmla="*/ 0 h 2136039"/>
              <a:gd name="connsiteX3" fmla="*/ 1036522 w 1183195"/>
              <a:gd name="connsiteY3" fmla="*/ 2136039 h 2136039"/>
              <a:gd name="connsiteX4" fmla="*/ 0 w 1183195"/>
              <a:gd name="connsiteY4" fmla="*/ 1585356 h 2136039"/>
              <a:gd name="connsiteX0" fmla="*/ 0 w 1174123"/>
              <a:gd name="connsiteY0" fmla="*/ 2655785 h 2655785"/>
              <a:gd name="connsiteX1" fmla="*/ 4433 w 1174123"/>
              <a:gd name="connsiteY1" fmla="*/ 8441 h 2655785"/>
              <a:gd name="connsiteX2" fmla="*/ 1174123 w 1174123"/>
              <a:gd name="connsiteY2" fmla="*/ 0 h 2655785"/>
              <a:gd name="connsiteX3" fmla="*/ 1027450 w 1174123"/>
              <a:gd name="connsiteY3" fmla="*/ 2136039 h 2655785"/>
              <a:gd name="connsiteX4" fmla="*/ 0 w 1174123"/>
              <a:gd name="connsiteY4" fmla="*/ 2655785 h 2655785"/>
              <a:gd name="connsiteX0" fmla="*/ 0 w 1174123"/>
              <a:gd name="connsiteY0" fmla="*/ 2655785 h 3696324"/>
              <a:gd name="connsiteX1" fmla="*/ 4433 w 1174123"/>
              <a:gd name="connsiteY1" fmla="*/ 8441 h 3696324"/>
              <a:gd name="connsiteX2" fmla="*/ 1174123 w 1174123"/>
              <a:gd name="connsiteY2" fmla="*/ 0 h 3696324"/>
              <a:gd name="connsiteX3" fmla="*/ 936736 w 1174123"/>
              <a:gd name="connsiteY3" fmla="*/ 3696324 h 3696324"/>
              <a:gd name="connsiteX4" fmla="*/ 0 w 1174123"/>
              <a:gd name="connsiteY4" fmla="*/ 2655785 h 3696324"/>
              <a:gd name="connsiteX0" fmla="*/ 0 w 1183194"/>
              <a:gd name="connsiteY0" fmla="*/ 1957285 h 3696324"/>
              <a:gd name="connsiteX1" fmla="*/ 13504 w 1183194"/>
              <a:gd name="connsiteY1" fmla="*/ 8441 h 3696324"/>
              <a:gd name="connsiteX2" fmla="*/ 1183194 w 1183194"/>
              <a:gd name="connsiteY2" fmla="*/ 0 h 3696324"/>
              <a:gd name="connsiteX3" fmla="*/ 945807 w 1183194"/>
              <a:gd name="connsiteY3" fmla="*/ 3696324 h 3696324"/>
              <a:gd name="connsiteX4" fmla="*/ 0 w 1183194"/>
              <a:gd name="connsiteY4" fmla="*/ 1957285 h 3696324"/>
              <a:gd name="connsiteX0" fmla="*/ 0 w 1183194"/>
              <a:gd name="connsiteY0" fmla="*/ 1957285 h 2979681"/>
              <a:gd name="connsiteX1" fmla="*/ 13504 w 1183194"/>
              <a:gd name="connsiteY1" fmla="*/ 8441 h 2979681"/>
              <a:gd name="connsiteX2" fmla="*/ 1183194 w 1183194"/>
              <a:gd name="connsiteY2" fmla="*/ 0 h 2979681"/>
              <a:gd name="connsiteX3" fmla="*/ 991164 w 1183194"/>
              <a:gd name="connsiteY3" fmla="*/ 2979681 h 2979681"/>
              <a:gd name="connsiteX4" fmla="*/ 0 w 1183194"/>
              <a:gd name="connsiteY4" fmla="*/ 1957285 h 2979681"/>
              <a:gd name="connsiteX0" fmla="*/ 0 w 1183194"/>
              <a:gd name="connsiteY0" fmla="*/ 2311071 h 2979681"/>
              <a:gd name="connsiteX1" fmla="*/ 13504 w 1183194"/>
              <a:gd name="connsiteY1" fmla="*/ 8441 h 2979681"/>
              <a:gd name="connsiteX2" fmla="*/ 1183194 w 1183194"/>
              <a:gd name="connsiteY2" fmla="*/ 0 h 2979681"/>
              <a:gd name="connsiteX3" fmla="*/ 991164 w 1183194"/>
              <a:gd name="connsiteY3" fmla="*/ 2979681 h 2979681"/>
              <a:gd name="connsiteX4" fmla="*/ 0 w 1183194"/>
              <a:gd name="connsiteY4" fmla="*/ 2311071 h 2979681"/>
              <a:gd name="connsiteX0" fmla="*/ 0 w 1183194"/>
              <a:gd name="connsiteY0" fmla="*/ 3272643 h 3272643"/>
              <a:gd name="connsiteX1" fmla="*/ 13504 w 1183194"/>
              <a:gd name="connsiteY1" fmla="*/ 8441 h 3272643"/>
              <a:gd name="connsiteX2" fmla="*/ 1183194 w 1183194"/>
              <a:gd name="connsiteY2" fmla="*/ 0 h 3272643"/>
              <a:gd name="connsiteX3" fmla="*/ 991164 w 1183194"/>
              <a:gd name="connsiteY3" fmla="*/ 2979681 h 3272643"/>
              <a:gd name="connsiteX4" fmla="*/ 0 w 1183194"/>
              <a:gd name="connsiteY4" fmla="*/ 3272643 h 3272643"/>
              <a:gd name="connsiteX0" fmla="*/ 0 w 1183194"/>
              <a:gd name="connsiteY0" fmla="*/ 3272643 h 3272643"/>
              <a:gd name="connsiteX1" fmla="*/ 13504 w 1183194"/>
              <a:gd name="connsiteY1" fmla="*/ 8441 h 3272643"/>
              <a:gd name="connsiteX2" fmla="*/ 1183194 w 1183194"/>
              <a:gd name="connsiteY2" fmla="*/ 0 h 3272643"/>
              <a:gd name="connsiteX3" fmla="*/ 973021 w 1183194"/>
              <a:gd name="connsiteY3" fmla="*/ 3260895 h 3272643"/>
              <a:gd name="connsiteX4" fmla="*/ 0 w 1183194"/>
              <a:gd name="connsiteY4" fmla="*/ 3272643 h 3272643"/>
              <a:gd name="connsiteX0" fmla="*/ 0 w 1137837"/>
              <a:gd name="connsiteY0" fmla="*/ 3264202 h 3264202"/>
              <a:gd name="connsiteX1" fmla="*/ 13504 w 1137837"/>
              <a:gd name="connsiteY1" fmla="*/ 0 h 3264202"/>
              <a:gd name="connsiteX2" fmla="*/ 1137837 w 1137837"/>
              <a:gd name="connsiteY2" fmla="*/ 608416 h 3264202"/>
              <a:gd name="connsiteX3" fmla="*/ 973021 w 1137837"/>
              <a:gd name="connsiteY3" fmla="*/ 3252454 h 3264202"/>
              <a:gd name="connsiteX4" fmla="*/ 0 w 1137837"/>
              <a:gd name="connsiteY4" fmla="*/ 3264202 h 3264202"/>
              <a:gd name="connsiteX0" fmla="*/ 0 w 1137837"/>
              <a:gd name="connsiteY0" fmla="*/ 3871988 h 3871988"/>
              <a:gd name="connsiteX1" fmla="*/ 4433 w 1137837"/>
              <a:gd name="connsiteY1" fmla="*/ 0 h 3871988"/>
              <a:gd name="connsiteX2" fmla="*/ 1137837 w 1137837"/>
              <a:gd name="connsiteY2" fmla="*/ 1216202 h 3871988"/>
              <a:gd name="connsiteX3" fmla="*/ 973021 w 1137837"/>
              <a:gd name="connsiteY3" fmla="*/ 3860240 h 3871988"/>
              <a:gd name="connsiteX4" fmla="*/ 0 w 1137837"/>
              <a:gd name="connsiteY4" fmla="*/ 3871988 h 3871988"/>
              <a:gd name="connsiteX0" fmla="*/ 0 w 1183194"/>
              <a:gd name="connsiteY0" fmla="*/ 3871988 h 3871988"/>
              <a:gd name="connsiteX1" fmla="*/ 4433 w 1183194"/>
              <a:gd name="connsiteY1" fmla="*/ 0 h 3871988"/>
              <a:gd name="connsiteX2" fmla="*/ 1183194 w 1183194"/>
              <a:gd name="connsiteY2" fmla="*/ 735416 h 3871988"/>
              <a:gd name="connsiteX3" fmla="*/ 973021 w 1183194"/>
              <a:gd name="connsiteY3" fmla="*/ 3860240 h 3871988"/>
              <a:gd name="connsiteX4" fmla="*/ 0 w 1183194"/>
              <a:gd name="connsiteY4" fmla="*/ 3871988 h 3871988"/>
              <a:gd name="connsiteX0" fmla="*/ 0 w 1183194"/>
              <a:gd name="connsiteY0" fmla="*/ 3871988 h 3871988"/>
              <a:gd name="connsiteX1" fmla="*/ 4433 w 1183194"/>
              <a:gd name="connsiteY1" fmla="*/ 0 h 3871988"/>
              <a:gd name="connsiteX2" fmla="*/ 1183194 w 1183194"/>
              <a:gd name="connsiteY2" fmla="*/ 735416 h 3871988"/>
              <a:gd name="connsiteX3" fmla="*/ 957146 w 1183194"/>
              <a:gd name="connsiteY3" fmla="*/ 3857065 h 3871988"/>
              <a:gd name="connsiteX4" fmla="*/ 0 w 1183194"/>
              <a:gd name="connsiteY4" fmla="*/ 3871988 h 3871988"/>
              <a:gd name="connsiteX0" fmla="*/ 0 w 1180019"/>
              <a:gd name="connsiteY0" fmla="*/ 3881513 h 3881513"/>
              <a:gd name="connsiteX1" fmla="*/ 1258 w 1180019"/>
              <a:gd name="connsiteY1" fmla="*/ 0 h 3881513"/>
              <a:gd name="connsiteX2" fmla="*/ 1180019 w 1180019"/>
              <a:gd name="connsiteY2" fmla="*/ 735416 h 3881513"/>
              <a:gd name="connsiteX3" fmla="*/ 953971 w 1180019"/>
              <a:gd name="connsiteY3" fmla="*/ 3857065 h 3881513"/>
              <a:gd name="connsiteX4" fmla="*/ 0 w 1180019"/>
              <a:gd name="connsiteY4" fmla="*/ 3881513 h 3881513"/>
              <a:gd name="connsiteX0" fmla="*/ 2155 w 1178999"/>
              <a:gd name="connsiteY0" fmla="*/ 3856113 h 3857065"/>
              <a:gd name="connsiteX1" fmla="*/ 238 w 1178999"/>
              <a:gd name="connsiteY1" fmla="*/ 0 h 3857065"/>
              <a:gd name="connsiteX2" fmla="*/ 1178999 w 1178999"/>
              <a:gd name="connsiteY2" fmla="*/ 735416 h 3857065"/>
              <a:gd name="connsiteX3" fmla="*/ 952951 w 1178999"/>
              <a:gd name="connsiteY3" fmla="*/ 3857065 h 3857065"/>
              <a:gd name="connsiteX4" fmla="*/ 2155 w 1178999"/>
              <a:gd name="connsiteY4" fmla="*/ 3856113 h 3857065"/>
              <a:gd name="connsiteX0" fmla="*/ 2155 w 1185349"/>
              <a:gd name="connsiteY0" fmla="*/ 3856113 h 3857065"/>
              <a:gd name="connsiteX1" fmla="*/ 238 w 1185349"/>
              <a:gd name="connsiteY1" fmla="*/ 0 h 3857065"/>
              <a:gd name="connsiteX2" fmla="*/ 1185349 w 1185349"/>
              <a:gd name="connsiteY2" fmla="*/ 738591 h 3857065"/>
              <a:gd name="connsiteX3" fmla="*/ 952951 w 1185349"/>
              <a:gd name="connsiteY3" fmla="*/ 3857065 h 3857065"/>
              <a:gd name="connsiteX4" fmla="*/ 2155 w 1185349"/>
              <a:gd name="connsiteY4" fmla="*/ 3856113 h 3857065"/>
              <a:gd name="connsiteX0" fmla="*/ 2155 w 1125024"/>
              <a:gd name="connsiteY0" fmla="*/ 3856113 h 3857065"/>
              <a:gd name="connsiteX1" fmla="*/ 238 w 1125024"/>
              <a:gd name="connsiteY1" fmla="*/ 0 h 3857065"/>
              <a:gd name="connsiteX2" fmla="*/ 1125024 w 1125024"/>
              <a:gd name="connsiteY2" fmla="*/ 776691 h 3857065"/>
              <a:gd name="connsiteX3" fmla="*/ 952951 w 1125024"/>
              <a:gd name="connsiteY3" fmla="*/ 3857065 h 3857065"/>
              <a:gd name="connsiteX4" fmla="*/ 2155 w 1125024"/>
              <a:gd name="connsiteY4" fmla="*/ 3856113 h 3857065"/>
              <a:gd name="connsiteX0" fmla="*/ 2155 w 1182174"/>
              <a:gd name="connsiteY0" fmla="*/ 3856113 h 3857065"/>
              <a:gd name="connsiteX1" fmla="*/ 238 w 1182174"/>
              <a:gd name="connsiteY1" fmla="*/ 0 h 3857065"/>
              <a:gd name="connsiteX2" fmla="*/ 1182174 w 1182174"/>
              <a:gd name="connsiteY2" fmla="*/ 735416 h 3857065"/>
              <a:gd name="connsiteX3" fmla="*/ 952951 w 1182174"/>
              <a:gd name="connsiteY3" fmla="*/ 3857065 h 3857065"/>
              <a:gd name="connsiteX4" fmla="*/ 2155 w 1182174"/>
              <a:gd name="connsiteY4" fmla="*/ 3856113 h 3857065"/>
              <a:gd name="connsiteX0" fmla="*/ 2155 w 1182174"/>
              <a:gd name="connsiteY0" fmla="*/ 3856113 h 3857065"/>
              <a:gd name="connsiteX1" fmla="*/ 238 w 1182174"/>
              <a:gd name="connsiteY1" fmla="*/ 0 h 3857065"/>
              <a:gd name="connsiteX2" fmla="*/ 1182174 w 1182174"/>
              <a:gd name="connsiteY2" fmla="*/ 735416 h 3857065"/>
              <a:gd name="connsiteX3" fmla="*/ 956126 w 1182174"/>
              <a:gd name="connsiteY3" fmla="*/ 3857065 h 3857065"/>
              <a:gd name="connsiteX4" fmla="*/ 2155 w 1182174"/>
              <a:gd name="connsiteY4" fmla="*/ 3856113 h 3857065"/>
              <a:gd name="connsiteX0" fmla="*/ 2155 w 1182174"/>
              <a:gd name="connsiteY0" fmla="*/ 3856113 h 3863415"/>
              <a:gd name="connsiteX1" fmla="*/ 238 w 1182174"/>
              <a:gd name="connsiteY1" fmla="*/ 0 h 3863415"/>
              <a:gd name="connsiteX2" fmla="*/ 1182174 w 1182174"/>
              <a:gd name="connsiteY2" fmla="*/ 735416 h 3863415"/>
              <a:gd name="connsiteX3" fmla="*/ 959301 w 1182174"/>
              <a:gd name="connsiteY3" fmla="*/ 3863415 h 3863415"/>
              <a:gd name="connsiteX4" fmla="*/ 2155 w 1182174"/>
              <a:gd name="connsiteY4" fmla="*/ 3856113 h 3863415"/>
              <a:gd name="connsiteX0" fmla="*/ 2155 w 1182174"/>
              <a:gd name="connsiteY0" fmla="*/ 3865638 h 3865638"/>
              <a:gd name="connsiteX1" fmla="*/ 238 w 1182174"/>
              <a:gd name="connsiteY1" fmla="*/ 0 h 3865638"/>
              <a:gd name="connsiteX2" fmla="*/ 1182174 w 1182174"/>
              <a:gd name="connsiteY2" fmla="*/ 735416 h 3865638"/>
              <a:gd name="connsiteX3" fmla="*/ 959301 w 1182174"/>
              <a:gd name="connsiteY3" fmla="*/ 3863415 h 3865638"/>
              <a:gd name="connsiteX4" fmla="*/ 2155 w 1182174"/>
              <a:gd name="connsiteY4" fmla="*/ 3865638 h 3865638"/>
              <a:gd name="connsiteX0" fmla="*/ 0 w 1199069"/>
              <a:gd name="connsiteY0" fmla="*/ 3859288 h 3863415"/>
              <a:gd name="connsiteX1" fmla="*/ 17133 w 1199069"/>
              <a:gd name="connsiteY1" fmla="*/ 0 h 3863415"/>
              <a:gd name="connsiteX2" fmla="*/ 1199069 w 1199069"/>
              <a:gd name="connsiteY2" fmla="*/ 735416 h 3863415"/>
              <a:gd name="connsiteX3" fmla="*/ 976196 w 1199069"/>
              <a:gd name="connsiteY3" fmla="*/ 3863415 h 3863415"/>
              <a:gd name="connsiteX4" fmla="*/ 0 w 1199069"/>
              <a:gd name="connsiteY4" fmla="*/ 3859288 h 3863415"/>
              <a:gd name="connsiteX0" fmla="*/ 0 w 1199069"/>
              <a:gd name="connsiteY0" fmla="*/ 3859288 h 3859288"/>
              <a:gd name="connsiteX1" fmla="*/ 17133 w 1199069"/>
              <a:gd name="connsiteY1" fmla="*/ 0 h 3859288"/>
              <a:gd name="connsiteX2" fmla="*/ 1199069 w 1199069"/>
              <a:gd name="connsiteY2" fmla="*/ 735416 h 3859288"/>
              <a:gd name="connsiteX3" fmla="*/ 976196 w 1199069"/>
              <a:gd name="connsiteY3" fmla="*/ 3857065 h 3859288"/>
              <a:gd name="connsiteX4" fmla="*/ 0 w 1199069"/>
              <a:gd name="connsiteY4" fmla="*/ 3859288 h 3859288"/>
              <a:gd name="connsiteX0" fmla="*/ 0 w 1199069"/>
              <a:gd name="connsiteY0" fmla="*/ 3859288 h 3860240"/>
              <a:gd name="connsiteX1" fmla="*/ 17133 w 1199069"/>
              <a:gd name="connsiteY1" fmla="*/ 0 h 3860240"/>
              <a:gd name="connsiteX2" fmla="*/ 1199069 w 1199069"/>
              <a:gd name="connsiteY2" fmla="*/ 735416 h 3860240"/>
              <a:gd name="connsiteX3" fmla="*/ 976196 w 1199069"/>
              <a:gd name="connsiteY3" fmla="*/ 3860240 h 3860240"/>
              <a:gd name="connsiteX4" fmla="*/ 0 w 1199069"/>
              <a:gd name="connsiteY4" fmla="*/ 3859288 h 3860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9069" h="3860240">
                <a:moveTo>
                  <a:pt x="0" y="3859288"/>
                </a:moveTo>
                <a:cubicBezTo>
                  <a:pt x="2117" y="3256244"/>
                  <a:pt x="15721" y="2278605"/>
                  <a:pt x="17133" y="0"/>
                </a:cubicBezTo>
                <a:lnTo>
                  <a:pt x="1199069" y="735416"/>
                </a:lnTo>
                <a:lnTo>
                  <a:pt x="976196" y="3860240"/>
                </a:lnTo>
                <a:lnTo>
                  <a:pt x="0" y="3859288"/>
                </a:lnTo>
                <a:close/>
              </a:path>
            </a:pathLst>
          </a:custGeom>
          <a:noFill/>
        </p:spPr>
        <p:txBody>
          <a:bodyPr rIns="182880" anchor="t">
            <a:normAutofit/>
          </a:bodyPr>
          <a:lstStyle>
            <a:lvl1pPr marL="0" indent="0" algn="l">
              <a:buNone/>
              <a:defRPr sz="1200" b="0" i="0" baseline="0">
                <a:solidFill>
                  <a:srgbClr val="FFFFFF"/>
                </a:solidFill>
                <a:latin typeface="+mn-lt"/>
              </a:defRPr>
            </a:lvl1pPr>
          </a:lstStyle>
          <a:p>
            <a:r>
              <a:rPr lang="en-US" dirty="0" err="1" smtClean="0"/>
              <a:t>Inserte</a:t>
            </a:r>
            <a:r>
              <a:rPr lang="en-US" dirty="0" smtClean="0"/>
              <a:t> </a:t>
            </a:r>
            <a:r>
              <a:rPr lang="en-US" dirty="0" err="1" smtClean="0"/>
              <a:t>una</a:t>
            </a:r>
            <a:r>
              <a:rPr lang="en-US" dirty="0" smtClean="0"/>
              <a:t> </a:t>
            </a:r>
            <a:r>
              <a:rPr lang="en-US" dirty="0" err="1" smtClean="0"/>
              <a:t>fotografía</a:t>
            </a:r>
            <a:endParaRPr lang="en-US" dirty="0"/>
          </a:p>
        </p:txBody>
      </p:sp>
      <p:sp>
        <p:nvSpPr>
          <p:cNvPr id="13" name="Marcador de contenido 8"/>
          <p:cNvSpPr>
            <a:spLocks noGrp="1"/>
          </p:cNvSpPr>
          <p:nvPr>
            <p:ph sz="quarter" idx="13"/>
          </p:nvPr>
        </p:nvSpPr>
        <p:spPr>
          <a:xfrm>
            <a:off x="1975306" y="1318999"/>
            <a:ext cx="3264354" cy="4521414"/>
          </a:xfrm>
        </p:spPr>
        <p:txBody>
          <a:bodyPr/>
          <a:lstStyle/>
          <a:p>
            <a:pPr lvl="0"/>
            <a:r>
              <a:rPr lang="es-ES_tradnl" dirty="0" smtClean="0"/>
              <a:t>Haga clic para modificar el estilo de texto del patrón</a:t>
            </a:r>
          </a:p>
          <a:p>
            <a:pPr lvl="1"/>
            <a:r>
              <a:rPr lang="es-ES_tradnl" dirty="0" smtClean="0"/>
              <a:t>Segundo nivel</a:t>
            </a:r>
          </a:p>
          <a:p>
            <a:pPr lvl="2"/>
            <a:r>
              <a:rPr lang="es-ES_tradnl" dirty="0" smtClean="0"/>
              <a:t>Tercer nivel</a:t>
            </a:r>
          </a:p>
          <a:p>
            <a:pPr lvl="3"/>
            <a:r>
              <a:rPr lang="es-ES_tradnl" dirty="0" smtClean="0"/>
              <a:t>Cuarto nivel</a:t>
            </a:r>
          </a:p>
          <a:p>
            <a:pPr lvl="4"/>
            <a:r>
              <a:rPr lang="es-ES_tradnl" dirty="0" smtClean="0"/>
              <a:t>Quinto nivel</a:t>
            </a:r>
            <a:endParaRPr lang="es-ES" dirty="0"/>
          </a:p>
        </p:txBody>
      </p:sp>
      <p:sp>
        <p:nvSpPr>
          <p:cNvPr id="14" name="Marcador de contenido 8"/>
          <p:cNvSpPr>
            <a:spLocks noGrp="1"/>
          </p:cNvSpPr>
          <p:nvPr>
            <p:ph sz="quarter" idx="17"/>
          </p:nvPr>
        </p:nvSpPr>
        <p:spPr>
          <a:xfrm>
            <a:off x="5437415" y="1318999"/>
            <a:ext cx="3249384" cy="4521414"/>
          </a:xfrm>
        </p:spPr>
        <p:txBody>
          <a:bodyPr/>
          <a:lstStyle/>
          <a:p>
            <a:pPr lvl="0"/>
            <a:r>
              <a:rPr lang="es-ES_tradnl" dirty="0" smtClean="0"/>
              <a:t>Haga clic para modificar el estilo de texto del patrón</a:t>
            </a:r>
          </a:p>
          <a:p>
            <a:pPr lvl="1"/>
            <a:r>
              <a:rPr lang="es-ES_tradnl" dirty="0" smtClean="0"/>
              <a:t>Segundo nivel</a:t>
            </a:r>
          </a:p>
          <a:p>
            <a:pPr lvl="2"/>
            <a:r>
              <a:rPr lang="es-ES_tradnl" dirty="0" smtClean="0"/>
              <a:t>Tercer nivel</a:t>
            </a:r>
          </a:p>
          <a:p>
            <a:pPr lvl="3"/>
            <a:r>
              <a:rPr lang="es-ES_tradnl" dirty="0" smtClean="0"/>
              <a:t>Cuarto nivel</a:t>
            </a:r>
          </a:p>
          <a:p>
            <a:pPr lvl="4"/>
            <a:r>
              <a:rPr lang="es-ES_tradnl" dirty="0" smtClean="0"/>
              <a:t>Quinto nivel</a:t>
            </a:r>
            <a:endParaRPr lang="es-ES" dirty="0"/>
          </a:p>
        </p:txBody>
      </p:sp>
    </p:spTree>
    <p:extLst>
      <p:ext uri="{BB962C8B-B14F-4D97-AF65-F5344CB8AC3E}">
        <p14:creationId xmlns:p14="http://schemas.microsoft.com/office/powerpoint/2010/main" val="594922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res objetos">
    <p:spTree>
      <p:nvGrpSpPr>
        <p:cNvPr id="1" name=""/>
        <p:cNvGrpSpPr/>
        <p:nvPr/>
      </p:nvGrpSpPr>
      <p:grpSpPr>
        <a:xfrm>
          <a:off x="0" y="0"/>
          <a:ext cx="0" cy="0"/>
          <a:chOff x="0" y="0"/>
          <a:chExt cx="0" cy="0"/>
        </a:xfrm>
      </p:grpSpPr>
      <p:sp>
        <p:nvSpPr>
          <p:cNvPr id="2" name="Título 1"/>
          <p:cNvSpPr>
            <a:spLocks noGrp="1"/>
          </p:cNvSpPr>
          <p:nvPr>
            <p:ph type="title"/>
          </p:nvPr>
        </p:nvSpPr>
        <p:spPr>
          <a:xfrm>
            <a:off x="1975307" y="338137"/>
            <a:ext cx="6711493" cy="798300"/>
          </a:xfrm>
        </p:spPr>
        <p:txBody>
          <a:bodyPr/>
          <a:lstStyle/>
          <a:p>
            <a:r>
              <a:rPr lang="es-ES_tradnl" dirty="0" smtClean="0"/>
              <a:t>Clic para editar título</a:t>
            </a:r>
            <a:endParaRPr lang="es-ES" dirty="0"/>
          </a:p>
        </p:txBody>
      </p:sp>
      <p:sp>
        <p:nvSpPr>
          <p:cNvPr id="5" name="Marcador de fecha 4"/>
          <p:cNvSpPr>
            <a:spLocks noGrp="1"/>
          </p:cNvSpPr>
          <p:nvPr>
            <p:ph type="dt" sz="half" idx="10"/>
          </p:nvPr>
        </p:nvSpPr>
        <p:spPr/>
        <p:txBody>
          <a:bodyPr/>
          <a:lstStyle/>
          <a:p>
            <a:fld id="{60CE52BA-9513-7846-BC4C-C22C60DF7322}" type="datetimeFigureOut">
              <a:rPr lang="es-ES" smtClean="0"/>
              <a:t>20/11/17</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C39EFDD2-09CE-414A-A648-F01749D41BEC}" type="slidenum">
              <a:rPr lang="es-ES" smtClean="0"/>
              <a:t>‹Nr.›</a:t>
            </a:fld>
            <a:endParaRPr lang="es-ES"/>
          </a:p>
        </p:txBody>
      </p:sp>
      <p:sp>
        <p:nvSpPr>
          <p:cNvPr id="12" name="Picture Placeholder 10"/>
          <p:cNvSpPr>
            <a:spLocks noGrp="1"/>
          </p:cNvSpPr>
          <p:nvPr>
            <p:ph type="pic" sz="quarter" idx="15" hasCustomPrompt="1"/>
          </p:nvPr>
        </p:nvSpPr>
        <p:spPr>
          <a:xfrm>
            <a:off x="-21971" y="2501100"/>
            <a:ext cx="1199069" cy="386024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0" fmla="*/ 2057207 w 9172382"/>
              <a:gd name="connsiteY0" fmla="*/ 5048250 h 6858000"/>
              <a:gd name="connsiteX1" fmla="*/ 0 w 9172382"/>
              <a:gd name="connsiteY1" fmla="*/ 11870 h 6858000"/>
              <a:gd name="connsiteX2" fmla="*/ 9172382 w 9172382"/>
              <a:gd name="connsiteY2" fmla="*/ 0 h 6858000"/>
              <a:gd name="connsiteX3" fmla="*/ 9172382 w 9172382"/>
              <a:gd name="connsiteY3" fmla="*/ 6858000 h 6858000"/>
              <a:gd name="connsiteX4" fmla="*/ 3590733 w 9172382"/>
              <a:gd name="connsiteY4" fmla="*/ 6848475 h 6858000"/>
              <a:gd name="connsiteX5" fmla="*/ 2057207 w 9172382"/>
              <a:gd name="connsiteY5" fmla="*/ 5048250 h 6858000"/>
              <a:gd name="connsiteX0" fmla="*/ 27515 w 9172382"/>
              <a:gd name="connsiteY0" fmla="*/ 6876259 h 6876259"/>
              <a:gd name="connsiteX1" fmla="*/ 0 w 9172382"/>
              <a:gd name="connsiteY1" fmla="*/ 11870 h 6876259"/>
              <a:gd name="connsiteX2" fmla="*/ 9172382 w 9172382"/>
              <a:gd name="connsiteY2" fmla="*/ 0 h 6876259"/>
              <a:gd name="connsiteX3" fmla="*/ 9172382 w 9172382"/>
              <a:gd name="connsiteY3" fmla="*/ 6858000 h 6876259"/>
              <a:gd name="connsiteX4" fmla="*/ 3590733 w 9172382"/>
              <a:gd name="connsiteY4" fmla="*/ 6848475 h 6876259"/>
              <a:gd name="connsiteX5" fmla="*/ 27515 w 9172382"/>
              <a:gd name="connsiteY5" fmla="*/ 6876259 h 6876259"/>
              <a:gd name="connsiteX0" fmla="*/ 27515 w 9184252"/>
              <a:gd name="connsiteY0" fmla="*/ 6864389 h 6864389"/>
              <a:gd name="connsiteX1" fmla="*/ 0 w 9184252"/>
              <a:gd name="connsiteY1" fmla="*/ 0 h 6864389"/>
              <a:gd name="connsiteX2" fmla="*/ 9184252 w 9184252"/>
              <a:gd name="connsiteY2" fmla="*/ 2742013 h 6864389"/>
              <a:gd name="connsiteX3" fmla="*/ 9172382 w 9184252"/>
              <a:gd name="connsiteY3" fmla="*/ 6846130 h 6864389"/>
              <a:gd name="connsiteX4" fmla="*/ 3590733 w 9184252"/>
              <a:gd name="connsiteY4" fmla="*/ 6836605 h 6864389"/>
              <a:gd name="connsiteX5" fmla="*/ 27515 w 9184252"/>
              <a:gd name="connsiteY5" fmla="*/ 6864389 h 6864389"/>
              <a:gd name="connsiteX0" fmla="*/ 27515 w 9184252"/>
              <a:gd name="connsiteY0" fmla="*/ 6864389 h 6864389"/>
              <a:gd name="connsiteX1" fmla="*/ 0 w 9184252"/>
              <a:gd name="connsiteY1" fmla="*/ 0 h 6864389"/>
              <a:gd name="connsiteX2" fmla="*/ 5452764 w 9184252"/>
              <a:gd name="connsiteY2" fmla="*/ 1638086 h 6864389"/>
              <a:gd name="connsiteX3" fmla="*/ 9184252 w 9184252"/>
              <a:gd name="connsiteY3" fmla="*/ 2742013 h 6864389"/>
              <a:gd name="connsiteX4" fmla="*/ 9172382 w 9184252"/>
              <a:gd name="connsiteY4" fmla="*/ 6846130 h 6864389"/>
              <a:gd name="connsiteX5" fmla="*/ 3590733 w 9184252"/>
              <a:gd name="connsiteY5" fmla="*/ 6836605 h 6864389"/>
              <a:gd name="connsiteX6" fmla="*/ 27515 w 9184252"/>
              <a:gd name="connsiteY6" fmla="*/ 6864389 h 6864389"/>
              <a:gd name="connsiteX0" fmla="*/ 27515 w 9184252"/>
              <a:gd name="connsiteY0" fmla="*/ 6864389 h 6864389"/>
              <a:gd name="connsiteX1" fmla="*/ 0 w 9184252"/>
              <a:gd name="connsiteY1" fmla="*/ 0 h 6864389"/>
              <a:gd name="connsiteX2" fmla="*/ 6212415 w 9184252"/>
              <a:gd name="connsiteY2" fmla="*/ 3561056 h 6864389"/>
              <a:gd name="connsiteX3" fmla="*/ 9184252 w 9184252"/>
              <a:gd name="connsiteY3" fmla="*/ 2742013 h 6864389"/>
              <a:gd name="connsiteX4" fmla="*/ 9172382 w 9184252"/>
              <a:gd name="connsiteY4" fmla="*/ 6846130 h 6864389"/>
              <a:gd name="connsiteX5" fmla="*/ 3590733 w 9184252"/>
              <a:gd name="connsiteY5" fmla="*/ 6836605 h 6864389"/>
              <a:gd name="connsiteX6" fmla="*/ 27515 w 9184252"/>
              <a:gd name="connsiteY6" fmla="*/ 6864389 h 6864389"/>
              <a:gd name="connsiteX0" fmla="*/ 27515 w 9184252"/>
              <a:gd name="connsiteY0" fmla="*/ 6864389 h 6864389"/>
              <a:gd name="connsiteX1" fmla="*/ 0 w 9184252"/>
              <a:gd name="connsiteY1" fmla="*/ 0 h 6864389"/>
              <a:gd name="connsiteX2" fmla="*/ 3399333 w 9184252"/>
              <a:gd name="connsiteY2" fmla="*/ 1946711 h 6864389"/>
              <a:gd name="connsiteX3" fmla="*/ 6212415 w 9184252"/>
              <a:gd name="connsiteY3" fmla="*/ 3561056 h 6864389"/>
              <a:gd name="connsiteX4" fmla="*/ 9184252 w 9184252"/>
              <a:gd name="connsiteY4" fmla="*/ 2742013 h 6864389"/>
              <a:gd name="connsiteX5" fmla="*/ 9172382 w 9184252"/>
              <a:gd name="connsiteY5" fmla="*/ 6846130 h 6864389"/>
              <a:gd name="connsiteX6" fmla="*/ 3590733 w 9184252"/>
              <a:gd name="connsiteY6" fmla="*/ 6836605 h 6864389"/>
              <a:gd name="connsiteX7" fmla="*/ 27515 w 9184252"/>
              <a:gd name="connsiteY7" fmla="*/ 6864389 h 6864389"/>
              <a:gd name="connsiteX0" fmla="*/ 27515 w 9184252"/>
              <a:gd name="connsiteY0" fmla="*/ 6876259 h 6876259"/>
              <a:gd name="connsiteX1" fmla="*/ 0 w 9184252"/>
              <a:gd name="connsiteY1" fmla="*/ 11870 h 6876259"/>
              <a:gd name="connsiteX2" fmla="*/ 6485414 w 9184252"/>
              <a:gd name="connsiteY2" fmla="*/ 0 h 6876259"/>
              <a:gd name="connsiteX3" fmla="*/ 6212415 w 9184252"/>
              <a:gd name="connsiteY3" fmla="*/ 3572926 h 6876259"/>
              <a:gd name="connsiteX4" fmla="*/ 9184252 w 9184252"/>
              <a:gd name="connsiteY4" fmla="*/ 2753883 h 6876259"/>
              <a:gd name="connsiteX5" fmla="*/ 9172382 w 9184252"/>
              <a:gd name="connsiteY5" fmla="*/ 6858000 h 6876259"/>
              <a:gd name="connsiteX6" fmla="*/ 3590733 w 9184252"/>
              <a:gd name="connsiteY6" fmla="*/ 6848475 h 6876259"/>
              <a:gd name="connsiteX7" fmla="*/ 27515 w 9184252"/>
              <a:gd name="connsiteY7" fmla="*/ 6876259 h 6876259"/>
              <a:gd name="connsiteX0" fmla="*/ 27515 w 9184252"/>
              <a:gd name="connsiteY0" fmla="*/ 6876259 h 6876259"/>
              <a:gd name="connsiteX1" fmla="*/ 0 w 9184252"/>
              <a:gd name="connsiteY1" fmla="*/ 11870 h 6876259"/>
              <a:gd name="connsiteX2" fmla="*/ 6485414 w 9184252"/>
              <a:gd name="connsiteY2" fmla="*/ 0 h 6876259"/>
              <a:gd name="connsiteX3" fmla="*/ 6228290 w 9184252"/>
              <a:gd name="connsiteY3" fmla="*/ 3569751 h 6876259"/>
              <a:gd name="connsiteX4" fmla="*/ 9184252 w 9184252"/>
              <a:gd name="connsiteY4" fmla="*/ 2753883 h 6876259"/>
              <a:gd name="connsiteX5" fmla="*/ 9172382 w 9184252"/>
              <a:gd name="connsiteY5" fmla="*/ 6858000 h 6876259"/>
              <a:gd name="connsiteX6" fmla="*/ 3590733 w 9184252"/>
              <a:gd name="connsiteY6" fmla="*/ 6848475 h 6876259"/>
              <a:gd name="connsiteX7" fmla="*/ 27515 w 9184252"/>
              <a:gd name="connsiteY7" fmla="*/ 6876259 h 6876259"/>
              <a:gd name="connsiteX0" fmla="*/ 27515 w 9184252"/>
              <a:gd name="connsiteY0" fmla="*/ 6876259 h 6876259"/>
              <a:gd name="connsiteX1" fmla="*/ 0 w 9184252"/>
              <a:gd name="connsiteY1" fmla="*/ 11870 h 6876259"/>
              <a:gd name="connsiteX2" fmla="*/ 6488589 w 9184252"/>
              <a:gd name="connsiteY2" fmla="*/ 0 h 6876259"/>
              <a:gd name="connsiteX3" fmla="*/ 6228290 w 9184252"/>
              <a:gd name="connsiteY3" fmla="*/ 3569751 h 6876259"/>
              <a:gd name="connsiteX4" fmla="*/ 9184252 w 9184252"/>
              <a:gd name="connsiteY4" fmla="*/ 2753883 h 6876259"/>
              <a:gd name="connsiteX5" fmla="*/ 9172382 w 9184252"/>
              <a:gd name="connsiteY5" fmla="*/ 6858000 h 6876259"/>
              <a:gd name="connsiteX6" fmla="*/ 3590733 w 9184252"/>
              <a:gd name="connsiteY6" fmla="*/ 6848475 h 6876259"/>
              <a:gd name="connsiteX7" fmla="*/ 27515 w 9184252"/>
              <a:gd name="connsiteY7" fmla="*/ 6876259 h 6876259"/>
              <a:gd name="connsiteX0" fmla="*/ 27515 w 9172701"/>
              <a:gd name="connsiteY0" fmla="*/ 6876259 h 6876259"/>
              <a:gd name="connsiteX1" fmla="*/ 0 w 9172701"/>
              <a:gd name="connsiteY1" fmla="*/ 11870 h 6876259"/>
              <a:gd name="connsiteX2" fmla="*/ 6488589 w 9172701"/>
              <a:gd name="connsiteY2" fmla="*/ 0 h 6876259"/>
              <a:gd name="connsiteX3" fmla="*/ 6228290 w 9172701"/>
              <a:gd name="connsiteY3" fmla="*/ 3569751 h 6876259"/>
              <a:gd name="connsiteX4" fmla="*/ 9146152 w 9172701"/>
              <a:gd name="connsiteY4" fmla="*/ 2836433 h 6876259"/>
              <a:gd name="connsiteX5" fmla="*/ 9172382 w 9172701"/>
              <a:gd name="connsiteY5" fmla="*/ 6858000 h 6876259"/>
              <a:gd name="connsiteX6" fmla="*/ 3590733 w 9172701"/>
              <a:gd name="connsiteY6" fmla="*/ 6848475 h 6876259"/>
              <a:gd name="connsiteX7" fmla="*/ 27515 w 9172701"/>
              <a:gd name="connsiteY7" fmla="*/ 6876259 h 6876259"/>
              <a:gd name="connsiteX0" fmla="*/ 27515 w 9174727"/>
              <a:gd name="connsiteY0" fmla="*/ 6876259 h 6876259"/>
              <a:gd name="connsiteX1" fmla="*/ 0 w 9174727"/>
              <a:gd name="connsiteY1" fmla="*/ 11870 h 6876259"/>
              <a:gd name="connsiteX2" fmla="*/ 6488589 w 9174727"/>
              <a:gd name="connsiteY2" fmla="*/ 0 h 6876259"/>
              <a:gd name="connsiteX3" fmla="*/ 6228290 w 9174727"/>
              <a:gd name="connsiteY3" fmla="*/ 3569751 h 6876259"/>
              <a:gd name="connsiteX4" fmla="*/ 9174727 w 9174727"/>
              <a:gd name="connsiteY4" fmla="*/ 2760233 h 6876259"/>
              <a:gd name="connsiteX5" fmla="*/ 9172382 w 9174727"/>
              <a:gd name="connsiteY5" fmla="*/ 6858000 h 6876259"/>
              <a:gd name="connsiteX6" fmla="*/ 3590733 w 9174727"/>
              <a:gd name="connsiteY6" fmla="*/ 6848475 h 6876259"/>
              <a:gd name="connsiteX7" fmla="*/ 27515 w 9174727"/>
              <a:gd name="connsiteY7" fmla="*/ 6876259 h 6876259"/>
              <a:gd name="connsiteX0" fmla="*/ 0 w 9147212"/>
              <a:gd name="connsiteY0" fmla="*/ 6876259 h 6876259"/>
              <a:gd name="connsiteX1" fmla="*/ 4235 w 9147212"/>
              <a:gd name="connsiteY1" fmla="*/ 40445 h 6876259"/>
              <a:gd name="connsiteX2" fmla="*/ 6461074 w 9147212"/>
              <a:gd name="connsiteY2" fmla="*/ 0 h 6876259"/>
              <a:gd name="connsiteX3" fmla="*/ 6200775 w 9147212"/>
              <a:gd name="connsiteY3" fmla="*/ 3569751 h 6876259"/>
              <a:gd name="connsiteX4" fmla="*/ 9147212 w 9147212"/>
              <a:gd name="connsiteY4" fmla="*/ 2760233 h 6876259"/>
              <a:gd name="connsiteX5" fmla="*/ 9144867 w 9147212"/>
              <a:gd name="connsiteY5" fmla="*/ 6858000 h 6876259"/>
              <a:gd name="connsiteX6" fmla="*/ 3563218 w 9147212"/>
              <a:gd name="connsiteY6" fmla="*/ 6848475 h 6876259"/>
              <a:gd name="connsiteX7" fmla="*/ 0 w 9147212"/>
              <a:gd name="connsiteY7" fmla="*/ 6876259 h 6876259"/>
              <a:gd name="connsiteX0" fmla="*/ 0 w 9147212"/>
              <a:gd name="connsiteY0" fmla="*/ 6876259 h 6876259"/>
              <a:gd name="connsiteX1" fmla="*/ 1060 w 9147212"/>
              <a:gd name="connsiteY1" fmla="*/ 2345 h 6876259"/>
              <a:gd name="connsiteX2" fmla="*/ 6461074 w 9147212"/>
              <a:gd name="connsiteY2" fmla="*/ 0 h 6876259"/>
              <a:gd name="connsiteX3" fmla="*/ 6200775 w 9147212"/>
              <a:gd name="connsiteY3" fmla="*/ 3569751 h 6876259"/>
              <a:gd name="connsiteX4" fmla="*/ 9147212 w 9147212"/>
              <a:gd name="connsiteY4" fmla="*/ 2760233 h 6876259"/>
              <a:gd name="connsiteX5" fmla="*/ 9144867 w 9147212"/>
              <a:gd name="connsiteY5" fmla="*/ 6858000 h 6876259"/>
              <a:gd name="connsiteX6" fmla="*/ 3563218 w 9147212"/>
              <a:gd name="connsiteY6" fmla="*/ 6848475 h 6876259"/>
              <a:gd name="connsiteX7" fmla="*/ 0 w 9147212"/>
              <a:gd name="connsiteY7" fmla="*/ 6876259 h 6876259"/>
              <a:gd name="connsiteX0" fmla="*/ 0 w 9147212"/>
              <a:gd name="connsiteY0" fmla="*/ 6876259 h 6876259"/>
              <a:gd name="connsiteX1" fmla="*/ 1060 w 9147212"/>
              <a:gd name="connsiteY1" fmla="*/ 2345 h 6876259"/>
              <a:gd name="connsiteX2" fmla="*/ 6461074 w 9147212"/>
              <a:gd name="connsiteY2" fmla="*/ 0 h 6876259"/>
              <a:gd name="connsiteX3" fmla="*/ 6207125 w 9147212"/>
              <a:gd name="connsiteY3" fmla="*/ 3588801 h 6876259"/>
              <a:gd name="connsiteX4" fmla="*/ 9147212 w 9147212"/>
              <a:gd name="connsiteY4" fmla="*/ 2760233 h 6876259"/>
              <a:gd name="connsiteX5" fmla="*/ 9144867 w 9147212"/>
              <a:gd name="connsiteY5" fmla="*/ 6858000 h 6876259"/>
              <a:gd name="connsiteX6" fmla="*/ 3563218 w 9147212"/>
              <a:gd name="connsiteY6" fmla="*/ 6848475 h 6876259"/>
              <a:gd name="connsiteX7" fmla="*/ 0 w 9147212"/>
              <a:gd name="connsiteY7" fmla="*/ 6876259 h 6876259"/>
              <a:gd name="connsiteX0" fmla="*/ 0 w 9147212"/>
              <a:gd name="connsiteY0" fmla="*/ 6876259 h 6876259"/>
              <a:gd name="connsiteX1" fmla="*/ 1060 w 9147212"/>
              <a:gd name="connsiteY1" fmla="*/ 2345 h 6876259"/>
              <a:gd name="connsiteX2" fmla="*/ 6461074 w 9147212"/>
              <a:gd name="connsiteY2" fmla="*/ 0 h 6876259"/>
              <a:gd name="connsiteX3" fmla="*/ 6200775 w 9147212"/>
              <a:gd name="connsiteY3" fmla="*/ 3588801 h 6876259"/>
              <a:gd name="connsiteX4" fmla="*/ 9147212 w 9147212"/>
              <a:gd name="connsiteY4" fmla="*/ 2760233 h 6876259"/>
              <a:gd name="connsiteX5" fmla="*/ 9144867 w 9147212"/>
              <a:gd name="connsiteY5" fmla="*/ 6858000 h 6876259"/>
              <a:gd name="connsiteX6" fmla="*/ 3563218 w 9147212"/>
              <a:gd name="connsiteY6" fmla="*/ 6848475 h 6876259"/>
              <a:gd name="connsiteX7" fmla="*/ 0 w 9147212"/>
              <a:gd name="connsiteY7" fmla="*/ 6876259 h 6876259"/>
              <a:gd name="connsiteX0" fmla="*/ 0 w 9147212"/>
              <a:gd name="connsiteY0" fmla="*/ 6873914 h 6873914"/>
              <a:gd name="connsiteX1" fmla="*/ 1060 w 9147212"/>
              <a:gd name="connsiteY1" fmla="*/ 0 h 6873914"/>
              <a:gd name="connsiteX2" fmla="*/ 6454724 w 9147212"/>
              <a:gd name="connsiteY2" fmla="*/ 830 h 6873914"/>
              <a:gd name="connsiteX3" fmla="*/ 6200775 w 9147212"/>
              <a:gd name="connsiteY3" fmla="*/ 3586456 h 6873914"/>
              <a:gd name="connsiteX4" fmla="*/ 9147212 w 9147212"/>
              <a:gd name="connsiteY4" fmla="*/ 2757888 h 6873914"/>
              <a:gd name="connsiteX5" fmla="*/ 9144867 w 9147212"/>
              <a:gd name="connsiteY5" fmla="*/ 6855655 h 6873914"/>
              <a:gd name="connsiteX6" fmla="*/ 3563218 w 9147212"/>
              <a:gd name="connsiteY6" fmla="*/ 6846130 h 6873914"/>
              <a:gd name="connsiteX7" fmla="*/ 0 w 9147212"/>
              <a:gd name="connsiteY7" fmla="*/ 6873914 h 6873914"/>
              <a:gd name="connsiteX0" fmla="*/ 0 w 9147212"/>
              <a:gd name="connsiteY0" fmla="*/ 6873914 h 6873914"/>
              <a:gd name="connsiteX1" fmla="*/ 1060 w 9147212"/>
              <a:gd name="connsiteY1" fmla="*/ 0 h 6873914"/>
              <a:gd name="connsiteX2" fmla="*/ 6454724 w 9147212"/>
              <a:gd name="connsiteY2" fmla="*/ 830 h 6873914"/>
              <a:gd name="connsiteX3" fmla="*/ 6028418 w 9147212"/>
              <a:gd name="connsiteY3" fmla="*/ 4021885 h 6873914"/>
              <a:gd name="connsiteX4" fmla="*/ 9147212 w 9147212"/>
              <a:gd name="connsiteY4" fmla="*/ 2757888 h 6873914"/>
              <a:gd name="connsiteX5" fmla="*/ 9144867 w 9147212"/>
              <a:gd name="connsiteY5" fmla="*/ 6855655 h 6873914"/>
              <a:gd name="connsiteX6" fmla="*/ 3563218 w 9147212"/>
              <a:gd name="connsiteY6" fmla="*/ 6846130 h 6873914"/>
              <a:gd name="connsiteX7" fmla="*/ 0 w 9147212"/>
              <a:gd name="connsiteY7" fmla="*/ 6873914 h 6873914"/>
              <a:gd name="connsiteX0" fmla="*/ 0 w 9156283"/>
              <a:gd name="connsiteY0" fmla="*/ 6873914 h 6873914"/>
              <a:gd name="connsiteX1" fmla="*/ 1060 w 9156283"/>
              <a:gd name="connsiteY1" fmla="*/ 0 h 6873914"/>
              <a:gd name="connsiteX2" fmla="*/ 6454724 w 9156283"/>
              <a:gd name="connsiteY2" fmla="*/ 830 h 6873914"/>
              <a:gd name="connsiteX3" fmla="*/ 6028418 w 9156283"/>
              <a:gd name="connsiteY3" fmla="*/ 4021885 h 6873914"/>
              <a:gd name="connsiteX4" fmla="*/ 9156283 w 9156283"/>
              <a:gd name="connsiteY4" fmla="*/ 3710388 h 6873914"/>
              <a:gd name="connsiteX5" fmla="*/ 9144867 w 9156283"/>
              <a:gd name="connsiteY5" fmla="*/ 6855655 h 6873914"/>
              <a:gd name="connsiteX6" fmla="*/ 3563218 w 9156283"/>
              <a:gd name="connsiteY6" fmla="*/ 6846130 h 6873914"/>
              <a:gd name="connsiteX7" fmla="*/ 0 w 9156283"/>
              <a:gd name="connsiteY7" fmla="*/ 6873914 h 6873914"/>
              <a:gd name="connsiteX0" fmla="*/ 0 w 9156283"/>
              <a:gd name="connsiteY0" fmla="*/ 6873914 h 6873914"/>
              <a:gd name="connsiteX1" fmla="*/ 1060 w 9156283"/>
              <a:gd name="connsiteY1" fmla="*/ 0 h 6873914"/>
              <a:gd name="connsiteX2" fmla="*/ 6111824 w 9156283"/>
              <a:gd name="connsiteY2" fmla="*/ 830 h 6873914"/>
              <a:gd name="connsiteX3" fmla="*/ 6028418 w 9156283"/>
              <a:gd name="connsiteY3" fmla="*/ 4021885 h 6873914"/>
              <a:gd name="connsiteX4" fmla="*/ 9156283 w 9156283"/>
              <a:gd name="connsiteY4" fmla="*/ 3710388 h 6873914"/>
              <a:gd name="connsiteX5" fmla="*/ 9144867 w 9156283"/>
              <a:gd name="connsiteY5" fmla="*/ 6855655 h 6873914"/>
              <a:gd name="connsiteX6" fmla="*/ 3563218 w 9156283"/>
              <a:gd name="connsiteY6" fmla="*/ 6846130 h 6873914"/>
              <a:gd name="connsiteX7" fmla="*/ 0 w 9156283"/>
              <a:gd name="connsiteY7" fmla="*/ 6873914 h 6873914"/>
              <a:gd name="connsiteX0" fmla="*/ 0 w 9156283"/>
              <a:gd name="connsiteY0" fmla="*/ 6873914 h 6873914"/>
              <a:gd name="connsiteX1" fmla="*/ 1060 w 9156283"/>
              <a:gd name="connsiteY1" fmla="*/ 0 h 6873914"/>
              <a:gd name="connsiteX2" fmla="*/ 6111824 w 9156283"/>
              <a:gd name="connsiteY2" fmla="*/ 830 h 6873914"/>
              <a:gd name="connsiteX3" fmla="*/ 5298168 w 9156283"/>
              <a:gd name="connsiteY3" fmla="*/ 5758610 h 6873914"/>
              <a:gd name="connsiteX4" fmla="*/ 9156283 w 9156283"/>
              <a:gd name="connsiteY4" fmla="*/ 3710388 h 6873914"/>
              <a:gd name="connsiteX5" fmla="*/ 9144867 w 9156283"/>
              <a:gd name="connsiteY5" fmla="*/ 6855655 h 6873914"/>
              <a:gd name="connsiteX6" fmla="*/ 3563218 w 9156283"/>
              <a:gd name="connsiteY6" fmla="*/ 6846130 h 6873914"/>
              <a:gd name="connsiteX7" fmla="*/ 0 w 9156283"/>
              <a:gd name="connsiteY7" fmla="*/ 6873914 h 6873914"/>
              <a:gd name="connsiteX0" fmla="*/ 0 w 9145658"/>
              <a:gd name="connsiteY0" fmla="*/ 6873914 h 6873914"/>
              <a:gd name="connsiteX1" fmla="*/ 1060 w 9145658"/>
              <a:gd name="connsiteY1" fmla="*/ 0 h 6873914"/>
              <a:gd name="connsiteX2" fmla="*/ 6111824 w 9145658"/>
              <a:gd name="connsiteY2" fmla="*/ 830 h 6873914"/>
              <a:gd name="connsiteX3" fmla="*/ 5298168 w 9145658"/>
              <a:gd name="connsiteY3" fmla="*/ 5758610 h 6873914"/>
              <a:gd name="connsiteX4" fmla="*/ 9140408 w 9145658"/>
              <a:gd name="connsiteY4" fmla="*/ 3951688 h 6873914"/>
              <a:gd name="connsiteX5" fmla="*/ 9144867 w 9145658"/>
              <a:gd name="connsiteY5" fmla="*/ 6855655 h 6873914"/>
              <a:gd name="connsiteX6" fmla="*/ 3563218 w 9145658"/>
              <a:gd name="connsiteY6" fmla="*/ 6846130 h 6873914"/>
              <a:gd name="connsiteX7" fmla="*/ 0 w 9145658"/>
              <a:gd name="connsiteY7" fmla="*/ 6873914 h 6873914"/>
              <a:gd name="connsiteX0" fmla="*/ 0 w 9146758"/>
              <a:gd name="connsiteY0" fmla="*/ 6873914 h 6873914"/>
              <a:gd name="connsiteX1" fmla="*/ 1060 w 9146758"/>
              <a:gd name="connsiteY1" fmla="*/ 0 h 6873914"/>
              <a:gd name="connsiteX2" fmla="*/ 6111824 w 9146758"/>
              <a:gd name="connsiteY2" fmla="*/ 830 h 6873914"/>
              <a:gd name="connsiteX3" fmla="*/ 5298168 w 9146758"/>
              <a:gd name="connsiteY3" fmla="*/ 5758610 h 6873914"/>
              <a:gd name="connsiteX4" fmla="*/ 9146758 w 9146758"/>
              <a:gd name="connsiteY4" fmla="*/ 3942163 h 6873914"/>
              <a:gd name="connsiteX5" fmla="*/ 9144867 w 9146758"/>
              <a:gd name="connsiteY5" fmla="*/ 6855655 h 6873914"/>
              <a:gd name="connsiteX6" fmla="*/ 3563218 w 9146758"/>
              <a:gd name="connsiteY6" fmla="*/ 6846130 h 6873914"/>
              <a:gd name="connsiteX7" fmla="*/ 0 w 9146758"/>
              <a:gd name="connsiteY7" fmla="*/ 6873914 h 6873914"/>
              <a:gd name="connsiteX0" fmla="*/ 0 w 9146758"/>
              <a:gd name="connsiteY0" fmla="*/ 6873914 h 6873914"/>
              <a:gd name="connsiteX1" fmla="*/ 1060 w 9146758"/>
              <a:gd name="connsiteY1" fmla="*/ 0 h 6873914"/>
              <a:gd name="connsiteX2" fmla="*/ 6111824 w 9146758"/>
              <a:gd name="connsiteY2" fmla="*/ 830 h 6873914"/>
              <a:gd name="connsiteX3" fmla="*/ 5298168 w 9146758"/>
              <a:gd name="connsiteY3" fmla="*/ 5758610 h 6873914"/>
              <a:gd name="connsiteX4" fmla="*/ 9146758 w 9146758"/>
              <a:gd name="connsiteY4" fmla="*/ 3948513 h 6873914"/>
              <a:gd name="connsiteX5" fmla="*/ 9144867 w 9146758"/>
              <a:gd name="connsiteY5" fmla="*/ 6855655 h 6873914"/>
              <a:gd name="connsiteX6" fmla="*/ 3563218 w 9146758"/>
              <a:gd name="connsiteY6" fmla="*/ 6846130 h 6873914"/>
              <a:gd name="connsiteX7" fmla="*/ 0 w 9146758"/>
              <a:gd name="connsiteY7" fmla="*/ 6873914 h 6873914"/>
              <a:gd name="connsiteX0" fmla="*/ 0 w 9146758"/>
              <a:gd name="connsiteY0" fmla="*/ 6873914 h 6873914"/>
              <a:gd name="connsiteX1" fmla="*/ 1060 w 9146758"/>
              <a:gd name="connsiteY1" fmla="*/ 0 h 6873914"/>
              <a:gd name="connsiteX2" fmla="*/ 6111824 w 9146758"/>
              <a:gd name="connsiteY2" fmla="*/ 830 h 6873914"/>
              <a:gd name="connsiteX3" fmla="*/ 5298168 w 9146758"/>
              <a:gd name="connsiteY3" fmla="*/ 5758610 h 6873914"/>
              <a:gd name="connsiteX4" fmla="*/ 9146758 w 9146758"/>
              <a:gd name="connsiteY4" fmla="*/ 3948513 h 6873914"/>
              <a:gd name="connsiteX5" fmla="*/ 9144867 w 9146758"/>
              <a:gd name="connsiteY5" fmla="*/ 6855655 h 6873914"/>
              <a:gd name="connsiteX6" fmla="*/ 3553693 w 9146758"/>
              <a:gd name="connsiteY6" fmla="*/ 6852480 h 6873914"/>
              <a:gd name="connsiteX7" fmla="*/ 0 w 9146758"/>
              <a:gd name="connsiteY7" fmla="*/ 6873914 h 6873914"/>
              <a:gd name="connsiteX0" fmla="*/ 0 w 9146758"/>
              <a:gd name="connsiteY0" fmla="*/ 6873914 h 6873914"/>
              <a:gd name="connsiteX1" fmla="*/ 1060 w 9146758"/>
              <a:gd name="connsiteY1" fmla="*/ 0 h 6873914"/>
              <a:gd name="connsiteX2" fmla="*/ 6111824 w 9146758"/>
              <a:gd name="connsiteY2" fmla="*/ 830 h 6873914"/>
              <a:gd name="connsiteX3" fmla="*/ 5298168 w 9146758"/>
              <a:gd name="connsiteY3" fmla="*/ 5758610 h 6873914"/>
              <a:gd name="connsiteX4" fmla="*/ 9146758 w 9146758"/>
              <a:gd name="connsiteY4" fmla="*/ 3948513 h 6873914"/>
              <a:gd name="connsiteX5" fmla="*/ 9144867 w 9146758"/>
              <a:gd name="connsiteY5" fmla="*/ 6855655 h 6873914"/>
              <a:gd name="connsiteX6" fmla="*/ 0 w 9146758"/>
              <a:gd name="connsiteY6" fmla="*/ 6873914 h 6873914"/>
              <a:gd name="connsiteX0" fmla="*/ 0 w 9149933"/>
              <a:gd name="connsiteY0" fmla="*/ 6861214 h 6861214"/>
              <a:gd name="connsiteX1" fmla="*/ 4235 w 9149933"/>
              <a:gd name="connsiteY1" fmla="*/ 0 h 6861214"/>
              <a:gd name="connsiteX2" fmla="*/ 6114999 w 9149933"/>
              <a:gd name="connsiteY2" fmla="*/ 830 h 6861214"/>
              <a:gd name="connsiteX3" fmla="*/ 5301343 w 9149933"/>
              <a:gd name="connsiteY3" fmla="*/ 5758610 h 6861214"/>
              <a:gd name="connsiteX4" fmla="*/ 9149933 w 9149933"/>
              <a:gd name="connsiteY4" fmla="*/ 3948513 h 6861214"/>
              <a:gd name="connsiteX5" fmla="*/ 9148042 w 9149933"/>
              <a:gd name="connsiteY5" fmla="*/ 6855655 h 6861214"/>
              <a:gd name="connsiteX6" fmla="*/ 0 w 9149933"/>
              <a:gd name="connsiteY6" fmla="*/ 6861214 h 6861214"/>
              <a:gd name="connsiteX0" fmla="*/ 0 w 9149933"/>
              <a:gd name="connsiteY0" fmla="*/ 6861214 h 6861214"/>
              <a:gd name="connsiteX1" fmla="*/ 4235 w 9149933"/>
              <a:gd name="connsiteY1" fmla="*/ 0 h 6861214"/>
              <a:gd name="connsiteX2" fmla="*/ 6114999 w 9149933"/>
              <a:gd name="connsiteY2" fmla="*/ 830 h 6861214"/>
              <a:gd name="connsiteX3" fmla="*/ 9149933 w 9149933"/>
              <a:gd name="connsiteY3" fmla="*/ 3948513 h 6861214"/>
              <a:gd name="connsiteX4" fmla="*/ 9148042 w 9149933"/>
              <a:gd name="connsiteY4" fmla="*/ 6855655 h 6861214"/>
              <a:gd name="connsiteX5" fmla="*/ 0 w 9149933"/>
              <a:gd name="connsiteY5" fmla="*/ 6861214 h 6861214"/>
              <a:gd name="connsiteX0" fmla="*/ 0 w 9148042"/>
              <a:gd name="connsiteY0" fmla="*/ 6861214 h 6861214"/>
              <a:gd name="connsiteX1" fmla="*/ 4235 w 9148042"/>
              <a:gd name="connsiteY1" fmla="*/ 0 h 6861214"/>
              <a:gd name="connsiteX2" fmla="*/ 6114999 w 9148042"/>
              <a:gd name="connsiteY2" fmla="*/ 830 h 6861214"/>
              <a:gd name="connsiteX3" fmla="*/ 9148042 w 9148042"/>
              <a:gd name="connsiteY3" fmla="*/ 6855655 h 6861214"/>
              <a:gd name="connsiteX4" fmla="*/ 0 w 9148042"/>
              <a:gd name="connsiteY4" fmla="*/ 6861214 h 6861214"/>
              <a:gd name="connsiteX0" fmla="*/ 0 w 6114999"/>
              <a:gd name="connsiteY0" fmla="*/ 6861214 h 6861214"/>
              <a:gd name="connsiteX1" fmla="*/ 4235 w 6114999"/>
              <a:gd name="connsiteY1" fmla="*/ 0 h 6861214"/>
              <a:gd name="connsiteX2" fmla="*/ 6114999 w 6114999"/>
              <a:gd name="connsiteY2" fmla="*/ 830 h 6861214"/>
              <a:gd name="connsiteX3" fmla="*/ 999441 w 6114999"/>
              <a:gd name="connsiteY3" fmla="*/ 2915607 h 6861214"/>
              <a:gd name="connsiteX4" fmla="*/ 0 w 6114999"/>
              <a:gd name="connsiteY4" fmla="*/ 6861214 h 6861214"/>
              <a:gd name="connsiteX0" fmla="*/ 0 w 1173925"/>
              <a:gd name="connsiteY0" fmla="*/ 6869655 h 6869655"/>
              <a:gd name="connsiteX1" fmla="*/ 4235 w 1173925"/>
              <a:gd name="connsiteY1" fmla="*/ 8441 h 6869655"/>
              <a:gd name="connsiteX2" fmla="*/ 1173925 w 1173925"/>
              <a:gd name="connsiteY2" fmla="*/ 0 h 6869655"/>
              <a:gd name="connsiteX3" fmla="*/ 999441 w 1173925"/>
              <a:gd name="connsiteY3" fmla="*/ 2924048 h 6869655"/>
              <a:gd name="connsiteX4" fmla="*/ 0 w 1173925"/>
              <a:gd name="connsiteY4" fmla="*/ 6869655 h 6869655"/>
              <a:gd name="connsiteX0" fmla="*/ 0 w 1173925"/>
              <a:gd name="connsiteY0" fmla="*/ 6869655 h 6869655"/>
              <a:gd name="connsiteX1" fmla="*/ 4235 w 1173925"/>
              <a:gd name="connsiteY1" fmla="*/ 8441 h 6869655"/>
              <a:gd name="connsiteX2" fmla="*/ 1173925 w 1173925"/>
              <a:gd name="connsiteY2" fmla="*/ 0 h 6869655"/>
              <a:gd name="connsiteX3" fmla="*/ 999441 w 1173925"/>
              <a:gd name="connsiteY3" fmla="*/ 2924048 h 6869655"/>
              <a:gd name="connsiteX4" fmla="*/ 0 w 1173925"/>
              <a:gd name="connsiteY4" fmla="*/ 6869655 h 6869655"/>
              <a:gd name="connsiteX0" fmla="*/ 0 w 1183195"/>
              <a:gd name="connsiteY0" fmla="*/ 4570521 h 4570521"/>
              <a:gd name="connsiteX1" fmla="*/ 13505 w 1183195"/>
              <a:gd name="connsiteY1" fmla="*/ 8441 h 4570521"/>
              <a:gd name="connsiteX2" fmla="*/ 1183195 w 1183195"/>
              <a:gd name="connsiteY2" fmla="*/ 0 h 4570521"/>
              <a:gd name="connsiteX3" fmla="*/ 1008711 w 1183195"/>
              <a:gd name="connsiteY3" fmla="*/ 2924048 h 4570521"/>
              <a:gd name="connsiteX4" fmla="*/ 0 w 1183195"/>
              <a:gd name="connsiteY4" fmla="*/ 4570521 h 4570521"/>
              <a:gd name="connsiteX0" fmla="*/ 0 w 1183195"/>
              <a:gd name="connsiteY0" fmla="*/ 4570521 h 4570521"/>
              <a:gd name="connsiteX1" fmla="*/ 13505 w 1183195"/>
              <a:gd name="connsiteY1" fmla="*/ 8441 h 4570521"/>
              <a:gd name="connsiteX2" fmla="*/ 1183195 w 1183195"/>
              <a:gd name="connsiteY2" fmla="*/ 0 h 4570521"/>
              <a:gd name="connsiteX3" fmla="*/ 1008711 w 1183195"/>
              <a:gd name="connsiteY3" fmla="*/ 2924048 h 4570521"/>
              <a:gd name="connsiteX4" fmla="*/ 0 w 1183195"/>
              <a:gd name="connsiteY4" fmla="*/ 4570521 h 4570521"/>
              <a:gd name="connsiteX0" fmla="*/ 0 w 1183195"/>
              <a:gd name="connsiteY0" fmla="*/ 2095244 h 2924048"/>
              <a:gd name="connsiteX1" fmla="*/ 13505 w 1183195"/>
              <a:gd name="connsiteY1" fmla="*/ 8441 h 2924048"/>
              <a:gd name="connsiteX2" fmla="*/ 1183195 w 1183195"/>
              <a:gd name="connsiteY2" fmla="*/ 0 h 2924048"/>
              <a:gd name="connsiteX3" fmla="*/ 1008711 w 1183195"/>
              <a:gd name="connsiteY3" fmla="*/ 2924048 h 2924048"/>
              <a:gd name="connsiteX4" fmla="*/ 0 w 1183195"/>
              <a:gd name="connsiteY4" fmla="*/ 2095244 h 2924048"/>
              <a:gd name="connsiteX0" fmla="*/ 0 w 1183195"/>
              <a:gd name="connsiteY0" fmla="*/ 2095244 h 2136039"/>
              <a:gd name="connsiteX1" fmla="*/ 13505 w 1183195"/>
              <a:gd name="connsiteY1" fmla="*/ 8441 h 2136039"/>
              <a:gd name="connsiteX2" fmla="*/ 1183195 w 1183195"/>
              <a:gd name="connsiteY2" fmla="*/ 0 h 2136039"/>
              <a:gd name="connsiteX3" fmla="*/ 1036522 w 1183195"/>
              <a:gd name="connsiteY3" fmla="*/ 2136039 h 2136039"/>
              <a:gd name="connsiteX4" fmla="*/ 0 w 1183195"/>
              <a:gd name="connsiteY4" fmla="*/ 2095244 h 2136039"/>
              <a:gd name="connsiteX0" fmla="*/ 0 w 1183195"/>
              <a:gd name="connsiteY0" fmla="*/ 1585356 h 2136039"/>
              <a:gd name="connsiteX1" fmla="*/ 13505 w 1183195"/>
              <a:gd name="connsiteY1" fmla="*/ 8441 h 2136039"/>
              <a:gd name="connsiteX2" fmla="*/ 1183195 w 1183195"/>
              <a:gd name="connsiteY2" fmla="*/ 0 h 2136039"/>
              <a:gd name="connsiteX3" fmla="*/ 1036522 w 1183195"/>
              <a:gd name="connsiteY3" fmla="*/ 2136039 h 2136039"/>
              <a:gd name="connsiteX4" fmla="*/ 0 w 1183195"/>
              <a:gd name="connsiteY4" fmla="*/ 1585356 h 2136039"/>
              <a:gd name="connsiteX0" fmla="*/ 0 w 1174123"/>
              <a:gd name="connsiteY0" fmla="*/ 2655785 h 2655785"/>
              <a:gd name="connsiteX1" fmla="*/ 4433 w 1174123"/>
              <a:gd name="connsiteY1" fmla="*/ 8441 h 2655785"/>
              <a:gd name="connsiteX2" fmla="*/ 1174123 w 1174123"/>
              <a:gd name="connsiteY2" fmla="*/ 0 h 2655785"/>
              <a:gd name="connsiteX3" fmla="*/ 1027450 w 1174123"/>
              <a:gd name="connsiteY3" fmla="*/ 2136039 h 2655785"/>
              <a:gd name="connsiteX4" fmla="*/ 0 w 1174123"/>
              <a:gd name="connsiteY4" fmla="*/ 2655785 h 2655785"/>
              <a:gd name="connsiteX0" fmla="*/ 0 w 1174123"/>
              <a:gd name="connsiteY0" fmla="*/ 2655785 h 3696324"/>
              <a:gd name="connsiteX1" fmla="*/ 4433 w 1174123"/>
              <a:gd name="connsiteY1" fmla="*/ 8441 h 3696324"/>
              <a:gd name="connsiteX2" fmla="*/ 1174123 w 1174123"/>
              <a:gd name="connsiteY2" fmla="*/ 0 h 3696324"/>
              <a:gd name="connsiteX3" fmla="*/ 936736 w 1174123"/>
              <a:gd name="connsiteY3" fmla="*/ 3696324 h 3696324"/>
              <a:gd name="connsiteX4" fmla="*/ 0 w 1174123"/>
              <a:gd name="connsiteY4" fmla="*/ 2655785 h 3696324"/>
              <a:gd name="connsiteX0" fmla="*/ 0 w 1183194"/>
              <a:gd name="connsiteY0" fmla="*/ 1957285 h 3696324"/>
              <a:gd name="connsiteX1" fmla="*/ 13504 w 1183194"/>
              <a:gd name="connsiteY1" fmla="*/ 8441 h 3696324"/>
              <a:gd name="connsiteX2" fmla="*/ 1183194 w 1183194"/>
              <a:gd name="connsiteY2" fmla="*/ 0 h 3696324"/>
              <a:gd name="connsiteX3" fmla="*/ 945807 w 1183194"/>
              <a:gd name="connsiteY3" fmla="*/ 3696324 h 3696324"/>
              <a:gd name="connsiteX4" fmla="*/ 0 w 1183194"/>
              <a:gd name="connsiteY4" fmla="*/ 1957285 h 3696324"/>
              <a:gd name="connsiteX0" fmla="*/ 0 w 1183194"/>
              <a:gd name="connsiteY0" fmla="*/ 1957285 h 2979681"/>
              <a:gd name="connsiteX1" fmla="*/ 13504 w 1183194"/>
              <a:gd name="connsiteY1" fmla="*/ 8441 h 2979681"/>
              <a:gd name="connsiteX2" fmla="*/ 1183194 w 1183194"/>
              <a:gd name="connsiteY2" fmla="*/ 0 h 2979681"/>
              <a:gd name="connsiteX3" fmla="*/ 991164 w 1183194"/>
              <a:gd name="connsiteY3" fmla="*/ 2979681 h 2979681"/>
              <a:gd name="connsiteX4" fmla="*/ 0 w 1183194"/>
              <a:gd name="connsiteY4" fmla="*/ 1957285 h 2979681"/>
              <a:gd name="connsiteX0" fmla="*/ 0 w 1183194"/>
              <a:gd name="connsiteY0" fmla="*/ 2311071 h 2979681"/>
              <a:gd name="connsiteX1" fmla="*/ 13504 w 1183194"/>
              <a:gd name="connsiteY1" fmla="*/ 8441 h 2979681"/>
              <a:gd name="connsiteX2" fmla="*/ 1183194 w 1183194"/>
              <a:gd name="connsiteY2" fmla="*/ 0 h 2979681"/>
              <a:gd name="connsiteX3" fmla="*/ 991164 w 1183194"/>
              <a:gd name="connsiteY3" fmla="*/ 2979681 h 2979681"/>
              <a:gd name="connsiteX4" fmla="*/ 0 w 1183194"/>
              <a:gd name="connsiteY4" fmla="*/ 2311071 h 2979681"/>
              <a:gd name="connsiteX0" fmla="*/ 0 w 1183194"/>
              <a:gd name="connsiteY0" fmla="*/ 3272643 h 3272643"/>
              <a:gd name="connsiteX1" fmla="*/ 13504 w 1183194"/>
              <a:gd name="connsiteY1" fmla="*/ 8441 h 3272643"/>
              <a:gd name="connsiteX2" fmla="*/ 1183194 w 1183194"/>
              <a:gd name="connsiteY2" fmla="*/ 0 h 3272643"/>
              <a:gd name="connsiteX3" fmla="*/ 991164 w 1183194"/>
              <a:gd name="connsiteY3" fmla="*/ 2979681 h 3272643"/>
              <a:gd name="connsiteX4" fmla="*/ 0 w 1183194"/>
              <a:gd name="connsiteY4" fmla="*/ 3272643 h 3272643"/>
              <a:gd name="connsiteX0" fmla="*/ 0 w 1183194"/>
              <a:gd name="connsiteY0" fmla="*/ 3272643 h 3272643"/>
              <a:gd name="connsiteX1" fmla="*/ 13504 w 1183194"/>
              <a:gd name="connsiteY1" fmla="*/ 8441 h 3272643"/>
              <a:gd name="connsiteX2" fmla="*/ 1183194 w 1183194"/>
              <a:gd name="connsiteY2" fmla="*/ 0 h 3272643"/>
              <a:gd name="connsiteX3" fmla="*/ 973021 w 1183194"/>
              <a:gd name="connsiteY3" fmla="*/ 3260895 h 3272643"/>
              <a:gd name="connsiteX4" fmla="*/ 0 w 1183194"/>
              <a:gd name="connsiteY4" fmla="*/ 3272643 h 3272643"/>
              <a:gd name="connsiteX0" fmla="*/ 0 w 1137837"/>
              <a:gd name="connsiteY0" fmla="*/ 3264202 h 3264202"/>
              <a:gd name="connsiteX1" fmla="*/ 13504 w 1137837"/>
              <a:gd name="connsiteY1" fmla="*/ 0 h 3264202"/>
              <a:gd name="connsiteX2" fmla="*/ 1137837 w 1137837"/>
              <a:gd name="connsiteY2" fmla="*/ 608416 h 3264202"/>
              <a:gd name="connsiteX3" fmla="*/ 973021 w 1137837"/>
              <a:gd name="connsiteY3" fmla="*/ 3252454 h 3264202"/>
              <a:gd name="connsiteX4" fmla="*/ 0 w 1137837"/>
              <a:gd name="connsiteY4" fmla="*/ 3264202 h 3264202"/>
              <a:gd name="connsiteX0" fmla="*/ 0 w 1137837"/>
              <a:gd name="connsiteY0" fmla="*/ 3871988 h 3871988"/>
              <a:gd name="connsiteX1" fmla="*/ 4433 w 1137837"/>
              <a:gd name="connsiteY1" fmla="*/ 0 h 3871988"/>
              <a:gd name="connsiteX2" fmla="*/ 1137837 w 1137837"/>
              <a:gd name="connsiteY2" fmla="*/ 1216202 h 3871988"/>
              <a:gd name="connsiteX3" fmla="*/ 973021 w 1137837"/>
              <a:gd name="connsiteY3" fmla="*/ 3860240 h 3871988"/>
              <a:gd name="connsiteX4" fmla="*/ 0 w 1137837"/>
              <a:gd name="connsiteY4" fmla="*/ 3871988 h 3871988"/>
              <a:gd name="connsiteX0" fmla="*/ 0 w 1183194"/>
              <a:gd name="connsiteY0" fmla="*/ 3871988 h 3871988"/>
              <a:gd name="connsiteX1" fmla="*/ 4433 w 1183194"/>
              <a:gd name="connsiteY1" fmla="*/ 0 h 3871988"/>
              <a:gd name="connsiteX2" fmla="*/ 1183194 w 1183194"/>
              <a:gd name="connsiteY2" fmla="*/ 735416 h 3871988"/>
              <a:gd name="connsiteX3" fmla="*/ 973021 w 1183194"/>
              <a:gd name="connsiteY3" fmla="*/ 3860240 h 3871988"/>
              <a:gd name="connsiteX4" fmla="*/ 0 w 1183194"/>
              <a:gd name="connsiteY4" fmla="*/ 3871988 h 3871988"/>
              <a:gd name="connsiteX0" fmla="*/ 0 w 1183194"/>
              <a:gd name="connsiteY0" fmla="*/ 3871988 h 3871988"/>
              <a:gd name="connsiteX1" fmla="*/ 4433 w 1183194"/>
              <a:gd name="connsiteY1" fmla="*/ 0 h 3871988"/>
              <a:gd name="connsiteX2" fmla="*/ 1183194 w 1183194"/>
              <a:gd name="connsiteY2" fmla="*/ 735416 h 3871988"/>
              <a:gd name="connsiteX3" fmla="*/ 957146 w 1183194"/>
              <a:gd name="connsiteY3" fmla="*/ 3857065 h 3871988"/>
              <a:gd name="connsiteX4" fmla="*/ 0 w 1183194"/>
              <a:gd name="connsiteY4" fmla="*/ 3871988 h 3871988"/>
              <a:gd name="connsiteX0" fmla="*/ 0 w 1180019"/>
              <a:gd name="connsiteY0" fmla="*/ 3881513 h 3881513"/>
              <a:gd name="connsiteX1" fmla="*/ 1258 w 1180019"/>
              <a:gd name="connsiteY1" fmla="*/ 0 h 3881513"/>
              <a:gd name="connsiteX2" fmla="*/ 1180019 w 1180019"/>
              <a:gd name="connsiteY2" fmla="*/ 735416 h 3881513"/>
              <a:gd name="connsiteX3" fmla="*/ 953971 w 1180019"/>
              <a:gd name="connsiteY3" fmla="*/ 3857065 h 3881513"/>
              <a:gd name="connsiteX4" fmla="*/ 0 w 1180019"/>
              <a:gd name="connsiteY4" fmla="*/ 3881513 h 3881513"/>
              <a:gd name="connsiteX0" fmla="*/ 2155 w 1178999"/>
              <a:gd name="connsiteY0" fmla="*/ 3856113 h 3857065"/>
              <a:gd name="connsiteX1" fmla="*/ 238 w 1178999"/>
              <a:gd name="connsiteY1" fmla="*/ 0 h 3857065"/>
              <a:gd name="connsiteX2" fmla="*/ 1178999 w 1178999"/>
              <a:gd name="connsiteY2" fmla="*/ 735416 h 3857065"/>
              <a:gd name="connsiteX3" fmla="*/ 952951 w 1178999"/>
              <a:gd name="connsiteY3" fmla="*/ 3857065 h 3857065"/>
              <a:gd name="connsiteX4" fmla="*/ 2155 w 1178999"/>
              <a:gd name="connsiteY4" fmla="*/ 3856113 h 3857065"/>
              <a:gd name="connsiteX0" fmla="*/ 2155 w 1185349"/>
              <a:gd name="connsiteY0" fmla="*/ 3856113 h 3857065"/>
              <a:gd name="connsiteX1" fmla="*/ 238 w 1185349"/>
              <a:gd name="connsiteY1" fmla="*/ 0 h 3857065"/>
              <a:gd name="connsiteX2" fmla="*/ 1185349 w 1185349"/>
              <a:gd name="connsiteY2" fmla="*/ 738591 h 3857065"/>
              <a:gd name="connsiteX3" fmla="*/ 952951 w 1185349"/>
              <a:gd name="connsiteY3" fmla="*/ 3857065 h 3857065"/>
              <a:gd name="connsiteX4" fmla="*/ 2155 w 1185349"/>
              <a:gd name="connsiteY4" fmla="*/ 3856113 h 3857065"/>
              <a:gd name="connsiteX0" fmla="*/ 2155 w 1125024"/>
              <a:gd name="connsiteY0" fmla="*/ 3856113 h 3857065"/>
              <a:gd name="connsiteX1" fmla="*/ 238 w 1125024"/>
              <a:gd name="connsiteY1" fmla="*/ 0 h 3857065"/>
              <a:gd name="connsiteX2" fmla="*/ 1125024 w 1125024"/>
              <a:gd name="connsiteY2" fmla="*/ 776691 h 3857065"/>
              <a:gd name="connsiteX3" fmla="*/ 952951 w 1125024"/>
              <a:gd name="connsiteY3" fmla="*/ 3857065 h 3857065"/>
              <a:gd name="connsiteX4" fmla="*/ 2155 w 1125024"/>
              <a:gd name="connsiteY4" fmla="*/ 3856113 h 3857065"/>
              <a:gd name="connsiteX0" fmla="*/ 2155 w 1182174"/>
              <a:gd name="connsiteY0" fmla="*/ 3856113 h 3857065"/>
              <a:gd name="connsiteX1" fmla="*/ 238 w 1182174"/>
              <a:gd name="connsiteY1" fmla="*/ 0 h 3857065"/>
              <a:gd name="connsiteX2" fmla="*/ 1182174 w 1182174"/>
              <a:gd name="connsiteY2" fmla="*/ 735416 h 3857065"/>
              <a:gd name="connsiteX3" fmla="*/ 952951 w 1182174"/>
              <a:gd name="connsiteY3" fmla="*/ 3857065 h 3857065"/>
              <a:gd name="connsiteX4" fmla="*/ 2155 w 1182174"/>
              <a:gd name="connsiteY4" fmla="*/ 3856113 h 3857065"/>
              <a:gd name="connsiteX0" fmla="*/ 2155 w 1182174"/>
              <a:gd name="connsiteY0" fmla="*/ 3856113 h 3857065"/>
              <a:gd name="connsiteX1" fmla="*/ 238 w 1182174"/>
              <a:gd name="connsiteY1" fmla="*/ 0 h 3857065"/>
              <a:gd name="connsiteX2" fmla="*/ 1182174 w 1182174"/>
              <a:gd name="connsiteY2" fmla="*/ 735416 h 3857065"/>
              <a:gd name="connsiteX3" fmla="*/ 956126 w 1182174"/>
              <a:gd name="connsiteY3" fmla="*/ 3857065 h 3857065"/>
              <a:gd name="connsiteX4" fmla="*/ 2155 w 1182174"/>
              <a:gd name="connsiteY4" fmla="*/ 3856113 h 3857065"/>
              <a:gd name="connsiteX0" fmla="*/ 2155 w 1182174"/>
              <a:gd name="connsiteY0" fmla="*/ 3856113 h 3863415"/>
              <a:gd name="connsiteX1" fmla="*/ 238 w 1182174"/>
              <a:gd name="connsiteY1" fmla="*/ 0 h 3863415"/>
              <a:gd name="connsiteX2" fmla="*/ 1182174 w 1182174"/>
              <a:gd name="connsiteY2" fmla="*/ 735416 h 3863415"/>
              <a:gd name="connsiteX3" fmla="*/ 959301 w 1182174"/>
              <a:gd name="connsiteY3" fmla="*/ 3863415 h 3863415"/>
              <a:gd name="connsiteX4" fmla="*/ 2155 w 1182174"/>
              <a:gd name="connsiteY4" fmla="*/ 3856113 h 3863415"/>
              <a:gd name="connsiteX0" fmla="*/ 2155 w 1182174"/>
              <a:gd name="connsiteY0" fmla="*/ 3865638 h 3865638"/>
              <a:gd name="connsiteX1" fmla="*/ 238 w 1182174"/>
              <a:gd name="connsiteY1" fmla="*/ 0 h 3865638"/>
              <a:gd name="connsiteX2" fmla="*/ 1182174 w 1182174"/>
              <a:gd name="connsiteY2" fmla="*/ 735416 h 3865638"/>
              <a:gd name="connsiteX3" fmla="*/ 959301 w 1182174"/>
              <a:gd name="connsiteY3" fmla="*/ 3863415 h 3865638"/>
              <a:gd name="connsiteX4" fmla="*/ 2155 w 1182174"/>
              <a:gd name="connsiteY4" fmla="*/ 3865638 h 3865638"/>
              <a:gd name="connsiteX0" fmla="*/ 0 w 1199069"/>
              <a:gd name="connsiteY0" fmla="*/ 3859288 h 3863415"/>
              <a:gd name="connsiteX1" fmla="*/ 17133 w 1199069"/>
              <a:gd name="connsiteY1" fmla="*/ 0 h 3863415"/>
              <a:gd name="connsiteX2" fmla="*/ 1199069 w 1199069"/>
              <a:gd name="connsiteY2" fmla="*/ 735416 h 3863415"/>
              <a:gd name="connsiteX3" fmla="*/ 976196 w 1199069"/>
              <a:gd name="connsiteY3" fmla="*/ 3863415 h 3863415"/>
              <a:gd name="connsiteX4" fmla="*/ 0 w 1199069"/>
              <a:gd name="connsiteY4" fmla="*/ 3859288 h 3863415"/>
              <a:gd name="connsiteX0" fmla="*/ 0 w 1199069"/>
              <a:gd name="connsiteY0" fmla="*/ 3859288 h 3859288"/>
              <a:gd name="connsiteX1" fmla="*/ 17133 w 1199069"/>
              <a:gd name="connsiteY1" fmla="*/ 0 h 3859288"/>
              <a:gd name="connsiteX2" fmla="*/ 1199069 w 1199069"/>
              <a:gd name="connsiteY2" fmla="*/ 735416 h 3859288"/>
              <a:gd name="connsiteX3" fmla="*/ 976196 w 1199069"/>
              <a:gd name="connsiteY3" fmla="*/ 3857065 h 3859288"/>
              <a:gd name="connsiteX4" fmla="*/ 0 w 1199069"/>
              <a:gd name="connsiteY4" fmla="*/ 3859288 h 3859288"/>
              <a:gd name="connsiteX0" fmla="*/ 0 w 1199069"/>
              <a:gd name="connsiteY0" fmla="*/ 3859288 h 3860240"/>
              <a:gd name="connsiteX1" fmla="*/ 17133 w 1199069"/>
              <a:gd name="connsiteY1" fmla="*/ 0 h 3860240"/>
              <a:gd name="connsiteX2" fmla="*/ 1199069 w 1199069"/>
              <a:gd name="connsiteY2" fmla="*/ 735416 h 3860240"/>
              <a:gd name="connsiteX3" fmla="*/ 976196 w 1199069"/>
              <a:gd name="connsiteY3" fmla="*/ 3860240 h 3860240"/>
              <a:gd name="connsiteX4" fmla="*/ 0 w 1199069"/>
              <a:gd name="connsiteY4" fmla="*/ 3859288 h 3860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9069" h="3860240">
                <a:moveTo>
                  <a:pt x="0" y="3859288"/>
                </a:moveTo>
                <a:cubicBezTo>
                  <a:pt x="2117" y="3256244"/>
                  <a:pt x="15721" y="2278605"/>
                  <a:pt x="17133" y="0"/>
                </a:cubicBezTo>
                <a:lnTo>
                  <a:pt x="1199069" y="735416"/>
                </a:lnTo>
                <a:lnTo>
                  <a:pt x="976196" y="3860240"/>
                </a:lnTo>
                <a:lnTo>
                  <a:pt x="0" y="3859288"/>
                </a:lnTo>
                <a:close/>
              </a:path>
            </a:pathLst>
          </a:custGeom>
          <a:noFill/>
        </p:spPr>
        <p:txBody>
          <a:bodyPr rIns="182880" anchor="t">
            <a:normAutofit/>
          </a:bodyPr>
          <a:lstStyle>
            <a:lvl1pPr marL="0" indent="0" algn="l">
              <a:buNone/>
              <a:defRPr sz="1200" b="0" i="0" baseline="0">
                <a:solidFill>
                  <a:srgbClr val="FFFFFF"/>
                </a:solidFill>
                <a:latin typeface="+mn-lt"/>
              </a:defRPr>
            </a:lvl1pPr>
          </a:lstStyle>
          <a:p>
            <a:r>
              <a:rPr lang="en-US" dirty="0" err="1" smtClean="0"/>
              <a:t>Inserte</a:t>
            </a:r>
            <a:r>
              <a:rPr lang="en-US" dirty="0" smtClean="0"/>
              <a:t> </a:t>
            </a:r>
            <a:r>
              <a:rPr lang="en-US" dirty="0" err="1" smtClean="0"/>
              <a:t>una</a:t>
            </a:r>
            <a:r>
              <a:rPr lang="en-US" dirty="0" smtClean="0"/>
              <a:t> </a:t>
            </a:r>
            <a:r>
              <a:rPr lang="en-US" dirty="0" err="1" smtClean="0"/>
              <a:t>fotografía</a:t>
            </a:r>
            <a:endParaRPr lang="en-US" dirty="0"/>
          </a:p>
        </p:txBody>
      </p:sp>
      <p:sp>
        <p:nvSpPr>
          <p:cNvPr id="11" name="Marcador de contenido 8"/>
          <p:cNvSpPr>
            <a:spLocks noGrp="1"/>
          </p:cNvSpPr>
          <p:nvPr>
            <p:ph sz="quarter" idx="16"/>
          </p:nvPr>
        </p:nvSpPr>
        <p:spPr>
          <a:xfrm>
            <a:off x="1975307" y="3697767"/>
            <a:ext cx="6711493" cy="2146287"/>
          </a:xfrm>
        </p:spPr>
        <p:txBody>
          <a:bodyPr/>
          <a:lstStyle/>
          <a:p>
            <a:pPr lvl="0"/>
            <a:r>
              <a:rPr lang="es-ES_tradnl" dirty="0" smtClean="0"/>
              <a:t>Haga clic para modificar el estilo de texto del patrón</a:t>
            </a:r>
          </a:p>
          <a:p>
            <a:pPr lvl="1"/>
            <a:r>
              <a:rPr lang="es-ES_tradnl" dirty="0" smtClean="0"/>
              <a:t>Segundo nivel</a:t>
            </a:r>
          </a:p>
          <a:p>
            <a:pPr lvl="2"/>
            <a:r>
              <a:rPr lang="es-ES_tradnl" dirty="0" smtClean="0"/>
              <a:t>Tercer nivel</a:t>
            </a:r>
          </a:p>
          <a:p>
            <a:pPr lvl="3"/>
            <a:r>
              <a:rPr lang="es-ES_tradnl" dirty="0" smtClean="0"/>
              <a:t>Cuarto nivel</a:t>
            </a:r>
          </a:p>
          <a:p>
            <a:pPr lvl="4"/>
            <a:r>
              <a:rPr lang="es-ES_tradnl" dirty="0" smtClean="0"/>
              <a:t>Quinto nivel</a:t>
            </a:r>
            <a:endParaRPr lang="es-ES" dirty="0"/>
          </a:p>
        </p:txBody>
      </p:sp>
      <p:sp>
        <p:nvSpPr>
          <p:cNvPr id="13" name="Marcador de contenido 8"/>
          <p:cNvSpPr>
            <a:spLocks noGrp="1"/>
          </p:cNvSpPr>
          <p:nvPr>
            <p:ph sz="quarter" idx="13"/>
          </p:nvPr>
        </p:nvSpPr>
        <p:spPr>
          <a:xfrm>
            <a:off x="1975306" y="1318999"/>
            <a:ext cx="3264354" cy="2155358"/>
          </a:xfrm>
        </p:spPr>
        <p:txBody>
          <a:bodyPr/>
          <a:lstStyle/>
          <a:p>
            <a:pPr lvl="0"/>
            <a:r>
              <a:rPr lang="es-ES_tradnl" dirty="0" smtClean="0"/>
              <a:t>Haga clic para modificar el estilo de texto del patrón</a:t>
            </a:r>
          </a:p>
          <a:p>
            <a:pPr lvl="1"/>
            <a:r>
              <a:rPr lang="es-ES_tradnl" dirty="0" smtClean="0"/>
              <a:t>Segundo nivel</a:t>
            </a:r>
          </a:p>
          <a:p>
            <a:pPr lvl="2"/>
            <a:r>
              <a:rPr lang="es-ES_tradnl" dirty="0" smtClean="0"/>
              <a:t>Tercer nivel</a:t>
            </a:r>
          </a:p>
          <a:p>
            <a:pPr lvl="3"/>
            <a:r>
              <a:rPr lang="es-ES_tradnl" dirty="0" smtClean="0"/>
              <a:t>Cuarto nivel</a:t>
            </a:r>
          </a:p>
          <a:p>
            <a:pPr lvl="4"/>
            <a:r>
              <a:rPr lang="es-ES_tradnl" dirty="0" smtClean="0"/>
              <a:t>Quinto nivel</a:t>
            </a:r>
            <a:endParaRPr lang="es-ES" dirty="0"/>
          </a:p>
        </p:txBody>
      </p:sp>
      <p:sp>
        <p:nvSpPr>
          <p:cNvPr id="14" name="Marcador de contenido 8"/>
          <p:cNvSpPr>
            <a:spLocks noGrp="1"/>
          </p:cNvSpPr>
          <p:nvPr>
            <p:ph sz="quarter" idx="17"/>
          </p:nvPr>
        </p:nvSpPr>
        <p:spPr>
          <a:xfrm>
            <a:off x="5437415" y="1318999"/>
            <a:ext cx="3249384" cy="2155358"/>
          </a:xfrm>
        </p:spPr>
        <p:txBody>
          <a:bodyPr/>
          <a:lstStyle/>
          <a:p>
            <a:pPr lvl="0"/>
            <a:r>
              <a:rPr lang="es-ES_tradnl" dirty="0" smtClean="0"/>
              <a:t>Haga clic para modificar el estilo de texto del patrón</a:t>
            </a:r>
          </a:p>
          <a:p>
            <a:pPr lvl="1"/>
            <a:r>
              <a:rPr lang="es-ES_tradnl" dirty="0" smtClean="0"/>
              <a:t>Segundo nivel</a:t>
            </a:r>
          </a:p>
          <a:p>
            <a:pPr lvl="2"/>
            <a:r>
              <a:rPr lang="es-ES_tradnl" dirty="0" smtClean="0"/>
              <a:t>Tercer nivel</a:t>
            </a:r>
          </a:p>
          <a:p>
            <a:pPr lvl="3"/>
            <a:r>
              <a:rPr lang="es-ES_tradnl" dirty="0" smtClean="0"/>
              <a:t>Cuarto nivel</a:t>
            </a:r>
          </a:p>
          <a:p>
            <a:pPr lvl="4"/>
            <a:r>
              <a:rPr lang="es-ES_tradnl" dirty="0" smtClean="0"/>
              <a:t>Quinto nivel</a:t>
            </a:r>
            <a:endParaRPr lang="es-ES" dirty="0"/>
          </a:p>
        </p:txBody>
      </p:sp>
    </p:spTree>
    <p:extLst>
      <p:ext uri="{BB962C8B-B14F-4D97-AF65-F5344CB8AC3E}">
        <p14:creationId xmlns:p14="http://schemas.microsoft.com/office/powerpoint/2010/main" val="22630381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uatro objetos">
    <p:spTree>
      <p:nvGrpSpPr>
        <p:cNvPr id="1" name=""/>
        <p:cNvGrpSpPr/>
        <p:nvPr/>
      </p:nvGrpSpPr>
      <p:grpSpPr>
        <a:xfrm>
          <a:off x="0" y="0"/>
          <a:ext cx="0" cy="0"/>
          <a:chOff x="0" y="0"/>
          <a:chExt cx="0" cy="0"/>
        </a:xfrm>
      </p:grpSpPr>
      <p:sp>
        <p:nvSpPr>
          <p:cNvPr id="2" name="Título 1"/>
          <p:cNvSpPr>
            <a:spLocks noGrp="1"/>
          </p:cNvSpPr>
          <p:nvPr>
            <p:ph type="title"/>
          </p:nvPr>
        </p:nvSpPr>
        <p:spPr>
          <a:xfrm>
            <a:off x="1975307" y="338137"/>
            <a:ext cx="6711493" cy="798300"/>
          </a:xfrm>
        </p:spPr>
        <p:txBody>
          <a:bodyPr/>
          <a:lstStyle/>
          <a:p>
            <a:r>
              <a:rPr lang="es-ES_tradnl" dirty="0" smtClean="0"/>
              <a:t>Clic para editar título</a:t>
            </a:r>
            <a:endParaRPr lang="es-ES" dirty="0"/>
          </a:p>
        </p:txBody>
      </p:sp>
      <p:sp>
        <p:nvSpPr>
          <p:cNvPr id="5" name="Marcador de fecha 4"/>
          <p:cNvSpPr>
            <a:spLocks noGrp="1"/>
          </p:cNvSpPr>
          <p:nvPr>
            <p:ph type="dt" sz="half" idx="10"/>
          </p:nvPr>
        </p:nvSpPr>
        <p:spPr/>
        <p:txBody>
          <a:bodyPr/>
          <a:lstStyle/>
          <a:p>
            <a:fld id="{60CE52BA-9513-7846-BC4C-C22C60DF7322}" type="datetimeFigureOut">
              <a:rPr lang="es-ES" smtClean="0"/>
              <a:t>20/11/17</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C39EFDD2-09CE-414A-A648-F01749D41BEC}" type="slidenum">
              <a:rPr lang="es-ES" smtClean="0"/>
              <a:t>‹Nr.›</a:t>
            </a:fld>
            <a:endParaRPr lang="es-ES"/>
          </a:p>
        </p:txBody>
      </p:sp>
      <p:sp>
        <p:nvSpPr>
          <p:cNvPr id="9" name="Marcador de contenido 8"/>
          <p:cNvSpPr>
            <a:spLocks noGrp="1"/>
          </p:cNvSpPr>
          <p:nvPr>
            <p:ph sz="quarter" idx="13"/>
          </p:nvPr>
        </p:nvSpPr>
        <p:spPr>
          <a:xfrm>
            <a:off x="1975306" y="1318999"/>
            <a:ext cx="3264354" cy="2155358"/>
          </a:xfrm>
        </p:spPr>
        <p:txBody>
          <a:bodyPr/>
          <a:lstStyle/>
          <a:p>
            <a:pPr lvl="0"/>
            <a:r>
              <a:rPr lang="es-ES_tradnl" dirty="0" smtClean="0"/>
              <a:t>Haga clic para modificar el estilo de texto del patrón</a:t>
            </a:r>
          </a:p>
          <a:p>
            <a:pPr lvl="1"/>
            <a:r>
              <a:rPr lang="es-ES_tradnl" dirty="0" smtClean="0"/>
              <a:t>Segundo nivel</a:t>
            </a:r>
          </a:p>
          <a:p>
            <a:pPr lvl="2"/>
            <a:r>
              <a:rPr lang="es-ES_tradnl" dirty="0" smtClean="0"/>
              <a:t>Tercer nivel</a:t>
            </a:r>
          </a:p>
          <a:p>
            <a:pPr lvl="3"/>
            <a:r>
              <a:rPr lang="es-ES_tradnl" dirty="0" smtClean="0"/>
              <a:t>Cuarto nivel</a:t>
            </a:r>
          </a:p>
          <a:p>
            <a:pPr lvl="4"/>
            <a:r>
              <a:rPr lang="es-ES_tradnl" dirty="0" smtClean="0"/>
              <a:t>Quinto nivel</a:t>
            </a:r>
            <a:endParaRPr lang="es-ES" dirty="0"/>
          </a:p>
        </p:txBody>
      </p:sp>
      <p:sp>
        <p:nvSpPr>
          <p:cNvPr id="12" name="Picture Placeholder 10"/>
          <p:cNvSpPr>
            <a:spLocks noGrp="1"/>
          </p:cNvSpPr>
          <p:nvPr>
            <p:ph type="pic" sz="quarter" idx="15" hasCustomPrompt="1"/>
          </p:nvPr>
        </p:nvSpPr>
        <p:spPr>
          <a:xfrm>
            <a:off x="-21971" y="2501100"/>
            <a:ext cx="1199069" cy="386024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0" fmla="*/ 2057207 w 9172382"/>
              <a:gd name="connsiteY0" fmla="*/ 5048250 h 6858000"/>
              <a:gd name="connsiteX1" fmla="*/ 0 w 9172382"/>
              <a:gd name="connsiteY1" fmla="*/ 11870 h 6858000"/>
              <a:gd name="connsiteX2" fmla="*/ 9172382 w 9172382"/>
              <a:gd name="connsiteY2" fmla="*/ 0 h 6858000"/>
              <a:gd name="connsiteX3" fmla="*/ 9172382 w 9172382"/>
              <a:gd name="connsiteY3" fmla="*/ 6858000 h 6858000"/>
              <a:gd name="connsiteX4" fmla="*/ 3590733 w 9172382"/>
              <a:gd name="connsiteY4" fmla="*/ 6848475 h 6858000"/>
              <a:gd name="connsiteX5" fmla="*/ 2057207 w 9172382"/>
              <a:gd name="connsiteY5" fmla="*/ 5048250 h 6858000"/>
              <a:gd name="connsiteX0" fmla="*/ 27515 w 9172382"/>
              <a:gd name="connsiteY0" fmla="*/ 6876259 h 6876259"/>
              <a:gd name="connsiteX1" fmla="*/ 0 w 9172382"/>
              <a:gd name="connsiteY1" fmla="*/ 11870 h 6876259"/>
              <a:gd name="connsiteX2" fmla="*/ 9172382 w 9172382"/>
              <a:gd name="connsiteY2" fmla="*/ 0 h 6876259"/>
              <a:gd name="connsiteX3" fmla="*/ 9172382 w 9172382"/>
              <a:gd name="connsiteY3" fmla="*/ 6858000 h 6876259"/>
              <a:gd name="connsiteX4" fmla="*/ 3590733 w 9172382"/>
              <a:gd name="connsiteY4" fmla="*/ 6848475 h 6876259"/>
              <a:gd name="connsiteX5" fmla="*/ 27515 w 9172382"/>
              <a:gd name="connsiteY5" fmla="*/ 6876259 h 6876259"/>
              <a:gd name="connsiteX0" fmla="*/ 27515 w 9184252"/>
              <a:gd name="connsiteY0" fmla="*/ 6864389 h 6864389"/>
              <a:gd name="connsiteX1" fmla="*/ 0 w 9184252"/>
              <a:gd name="connsiteY1" fmla="*/ 0 h 6864389"/>
              <a:gd name="connsiteX2" fmla="*/ 9184252 w 9184252"/>
              <a:gd name="connsiteY2" fmla="*/ 2742013 h 6864389"/>
              <a:gd name="connsiteX3" fmla="*/ 9172382 w 9184252"/>
              <a:gd name="connsiteY3" fmla="*/ 6846130 h 6864389"/>
              <a:gd name="connsiteX4" fmla="*/ 3590733 w 9184252"/>
              <a:gd name="connsiteY4" fmla="*/ 6836605 h 6864389"/>
              <a:gd name="connsiteX5" fmla="*/ 27515 w 9184252"/>
              <a:gd name="connsiteY5" fmla="*/ 6864389 h 6864389"/>
              <a:gd name="connsiteX0" fmla="*/ 27515 w 9184252"/>
              <a:gd name="connsiteY0" fmla="*/ 6864389 h 6864389"/>
              <a:gd name="connsiteX1" fmla="*/ 0 w 9184252"/>
              <a:gd name="connsiteY1" fmla="*/ 0 h 6864389"/>
              <a:gd name="connsiteX2" fmla="*/ 5452764 w 9184252"/>
              <a:gd name="connsiteY2" fmla="*/ 1638086 h 6864389"/>
              <a:gd name="connsiteX3" fmla="*/ 9184252 w 9184252"/>
              <a:gd name="connsiteY3" fmla="*/ 2742013 h 6864389"/>
              <a:gd name="connsiteX4" fmla="*/ 9172382 w 9184252"/>
              <a:gd name="connsiteY4" fmla="*/ 6846130 h 6864389"/>
              <a:gd name="connsiteX5" fmla="*/ 3590733 w 9184252"/>
              <a:gd name="connsiteY5" fmla="*/ 6836605 h 6864389"/>
              <a:gd name="connsiteX6" fmla="*/ 27515 w 9184252"/>
              <a:gd name="connsiteY6" fmla="*/ 6864389 h 6864389"/>
              <a:gd name="connsiteX0" fmla="*/ 27515 w 9184252"/>
              <a:gd name="connsiteY0" fmla="*/ 6864389 h 6864389"/>
              <a:gd name="connsiteX1" fmla="*/ 0 w 9184252"/>
              <a:gd name="connsiteY1" fmla="*/ 0 h 6864389"/>
              <a:gd name="connsiteX2" fmla="*/ 6212415 w 9184252"/>
              <a:gd name="connsiteY2" fmla="*/ 3561056 h 6864389"/>
              <a:gd name="connsiteX3" fmla="*/ 9184252 w 9184252"/>
              <a:gd name="connsiteY3" fmla="*/ 2742013 h 6864389"/>
              <a:gd name="connsiteX4" fmla="*/ 9172382 w 9184252"/>
              <a:gd name="connsiteY4" fmla="*/ 6846130 h 6864389"/>
              <a:gd name="connsiteX5" fmla="*/ 3590733 w 9184252"/>
              <a:gd name="connsiteY5" fmla="*/ 6836605 h 6864389"/>
              <a:gd name="connsiteX6" fmla="*/ 27515 w 9184252"/>
              <a:gd name="connsiteY6" fmla="*/ 6864389 h 6864389"/>
              <a:gd name="connsiteX0" fmla="*/ 27515 w 9184252"/>
              <a:gd name="connsiteY0" fmla="*/ 6864389 h 6864389"/>
              <a:gd name="connsiteX1" fmla="*/ 0 w 9184252"/>
              <a:gd name="connsiteY1" fmla="*/ 0 h 6864389"/>
              <a:gd name="connsiteX2" fmla="*/ 3399333 w 9184252"/>
              <a:gd name="connsiteY2" fmla="*/ 1946711 h 6864389"/>
              <a:gd name="connsiteX3" fmla="*/ 6212415 w 9184252"/>
              <a:gd name="connsiteY3" fmla="*/ 3561056 h 6864389"/>
              <a:gd name="connsiteX4" fmla="*/ 9184252 w 9184252"/>
              <a:gd name="connsiteY4" fmla="*/ 2742013 h 6864389"/>
              <a:gd name="connsiteX5" fmla="*/ 9172382 w 9184252"/>
              <a:gd name="connsiteY5" fmla="*/ 6846130 h 6864389"/>
              <a:gd name="connsiteX6" fmla="*/ 3590733 w 9184252"/>
              <a:gd name="connsiteY6" fmla="*/ 6836605 h 6864389"/>
              <a:gd name="connsiteX7" fmla="*/ 27515 w 9184252"/>
              <a:gd name="connsiteY7" fmla="*/ 6864389 h 6864389"/>
              <a:gd name="connsiteX0" fmla="*/ 27515 w 9184252"/>
              <a:gd name="connsiteY0" fmla="*/ 6876259 h 6876259"/>
              <a:gd name="connsiteX1" fmla="*/ 0 w 9184252"/>
              <a:gd name="connsiteY1" fmla="*/ 11870 h 6876259"/>
              <a:gd name="connsiteX2" fmla="*/ 6485414 w 9184252"/>
              <a:gd name="connsiteY2" fmla="*/ 0 h 6876259"/>
              <a:gd name="connsiteX3" fmla="*/ 6212415 w 9184252"/>
              <a:gd name="connsiteY3" fmla="*/ 3572926 h 6876259"/>
              <a:gd name="connsiteX4" fmla="*/ 9184252 w 9184252"/>
              <a:gd name="connsiteY4" fmla="*/ 2753883 h 6876259"/>
              <a:gd name="connsiteX5" fmla="*/ 9172382 w 9184252"/>
              <a:gd name="connsiteY5" fmla="*/ 6858000 h 6876259"/>
              <a:gd name="connsiteX6" fmla="*/ 3590733 w 9184252"/>
              <a:gd name="connsiteY6" fmla="*/ 6848475 h 6876259"/>
              <a:gd name="connsiteX7" fmla="*/ 27515 w 9184252"/>
              <a:gd name="connsiteY7" fmla="*/ 6876259 h 6876259"/>
              <a:gd name="connsiteX0" fmla="*/ 27515 w 9184252"/>
              <a:gd name="connsiteY0" fmla="*/ 6876259 h 6876259"/>
              <a:gd name="connsiteX1" fmla="*/ 0 w 9184252"/>
              <a:gd name="connsiteY1" fmla="*/ 11870 h 6876259"/>
              <a:gd name="connsiteX2" fmla="*/ 6485414 w 9184252"/>
              <a:gd name="connsiteY2" fmla="*/ 0 h 6876259"/>
              <a:gd name="connsiteX3" fmla="*/ 6228290 w 9184252"/>
              <a:gd name="connsiteY3" fmla="*/ 3569751 h 6876259"/>
              <a:gd name="connsiteX4" fmla="*/ 9184252 w 9184252"/>
              <a:gd name="connsiteY4" fmla="*/ 2753883 h 6876259"/>
              <a:gd name="connsiteX5" fmla="*/ 9172382 w 9184252"/>
              <a:gd name="connsiteY5" fmla="*/ 6858000 h 6876259"/>
              <a:gd name="connsiteX6" fmla="*/ 3590733 w 9184252"/>
              <a:gd name="connsiteY6" fmla="*/ 6848475 h 6876259"/>
              <a:gd name="connsiteX7" fmla="*/ 27515 w 9184252"/>
              <a:gd name="connsiteY7" fmla="*/ 6876259 h 6876259"/>
              <a:gd name="connsiteX0" fmla="*/ 27515 w 9184252"/>
              <a:gd name="connsiteY0" fmla="*/ 6876259 h 6876259"/>
              <a:gd name="connsiteX1" fmla="*/ 0 w 9184252"/>
              <a:gd name="connsiteY1" fmla="*/ 11870 h 6876259"/>
              <a:gd name="connsiteX2" fmla="*/ 6488589 w 9184252"/>
              <a:gd name="connsiteY2" fmla="*/ 0 h 6876259"/>
              <a:gd name="connsiteX3" fmla="*/ 6228290 w 9184252"/>
              <a:gd name="connsiteY3" fmla="*/ 3569751 h 6876259"/>
              <a:gd name="connsiteX4" fmla="*/ 9184252 w 9184252"/>
              <a:gd name="connsiteY4" fmla="*/ 2753883 h 6876259"/>
              <a:gd name="connsiteX5" fmla="*/ 9172382 w 9184252"/>
              <a:gd name="connsiteY5" fmla="*/ 6858000 h 6876259"/>
              <a:gd name="connsiteX6" fmla="*/ 3590733 w 9184252"/>
              <a:gd name="connsiteY6" fmla="*/ 6848475 h 6876259"/>
              <a:gd name="connsiteX7" fmla="*/ 27515 w 9184252"/>
              <a:gd name="connsiteY7" fmla="*/ 6876259 h 6876259"/>
              <a:gd name="connsiteX0" fmla="*/ 27515 w 9172701"/>
              <a:gd name="connsiteY0" fmla="*/ 6876259 h 6876259"/>
              <a:gd name="connsiteX1" fmla="*/ 0 w 9172701"/>
              <a:gd name="connsiteY1" fmla="*/ 11870 h 6876259"/>
              <a:gd name="connsiteX2" fmla="*/ 6488589 w 9172701"/>
              <a:gd name="connsiteY2" fmla="*/ 0 h 6876259"/>
              <a:gd name="connsiteX3" fmla="*/ 6228290 w 9172701"/>
              <a:gd name="connsiteY3" fmla="*/ 3569751 h 6876259"/>
              <a:gd name="connsiteX4" fmla="*/ 9146152 w 9172701"/>
              <a:gd name="connsiteY4" fmla="*/ 2836433 h 6876259"/>
              <a:gd name="connsiteX5" fmla="*/ 9172382 w 9172701"/>
              <a:gd name="connsiteY5" fmla="*/ 6858000 h 6876259"/>
              <a:gd name="connsiteX6" fmla="*/ 3590733 w 9172701"/>
              <a:gd name="connsiteY6" fmla="*/ 6848475 h 6876259"/>
              <a:gd name="connsiteX7" fmla="*/ 27515 w 9172701"/>
              <a:gd name="connsiteY7" fmla="*/ 6876259 h 6876259"/>
              <a:gd name="connsiteX0" fmla="*/ 27515 w 9174727"/>
              <a:gd name="connsiteY0" fmla="*/ 6876259 h 6876259"/>
              <a:gd name="connsiteX1" fmla="*/ 0 w 9174727"/>
              <a:gd name="connsiteY1" fmla="*/ 11870 h 6876259"/>
              <a:gd name="connsiteX2" fmla="*/ 6488589 w 9174727"/>
              <a:gd name="connsiteY2" fmla="*/ 0 h 6876259"/>
              <a:gd name="connsiteX3" fmla="*/ 6228290 w 9174727"/>
              <a:gd name="connsiteY3" fmla="*/ 3569751 h 6876259"/>
              <a:gd name="connsiteX4" fmla="*/ 9174727 w 9174727"/>
              <a:gd name="connsiteY4" fmla="*/ 2760233 h 6876259"/>
              <a:gd name="connsiteX5" fmla="*/ 9172382 w 9174727"/>
              <a:gd name="connsiteY5" fmla="*/ 6858000 h 6876259"/>
              <a:gd name="connsiteX6" fmla="*/ 3590733 w 9174727"/>
              <a:gd name="connsiteY6" fmla="*/ 6848475 h 6876259"/>
              <a:gd name="connsiteX7" fmla="*/ 27515 w 9174727"/>
              <a:gd name="connsiteY7" fmla="*/ 6876259 h 6876259"/>
              <a:gd name="connsiteX0" fmla="*/ 0 w 9147212"/>
              <a:gd name="connsiteY0" fmla="*/ 6876259 h 6876259"/>
              <a:gd name="connsiteX1" fmla="*/ 4235 w 9147212"/>
              <a:gd name="connsiteY1" fmla="*/ 40445 h 6876259"/>
              <a:gd name="connsiteX2" fmla="*/ 6461074 w 9147212"/>
              <a:gd name="connsiteY2" fmla="*/ 0 h 6876259"/>
              <a:gd name="connsiteX3" fmla="*/ 6200775 w 9147212"/>
              <a:gd name="connsiteY3" fmla="*/ 3569751 h 6876259"/>
              <a:gd name="connsiteX4" fmla="*/ 9147212 w 9147212"/>
              <a:gd name="connsiteY4" fmla="*/ 2760233 h 6876259"/>
              <a:gd name="connsiteX5" fmla="*/ 9144867 w 9147212"/>
              <a:gd name="connsiteY5" fmla="*/ 6858000 h 6876259"/>
              <a:gd name="connsiteX6" fmla="*/ 3563218 w 9147212"/>
              <a:gd name="connsiteY6" fmla="*/ 6848475 h 6876259"/>
              <a:gd name="connsiteX7" fmla="*/ 0 w 9147212"/>
              <a:gd name="connsiteY7" fmla="*/ 6876259 h 6876259"/>
              <a:gd name="connsiteX0" fmla="*/ 0 w 9147212"/>
              <a:gd name="connsiteY0" fmla="*/ 6876259 h 6876259"/>
              <a:gd name="connsiteX1" fmla="*/ 1060 w 9147212"/>
              <a:gd name="connsiteY1" fmla="*/ 2345 h 6876259"/>
              <a:gd name="connsiteX2" fmla="*/ 6461074 w 9147212"/>
              <a:gd name="connsiteY2" fmla="*/ 0 h 6876259"/>
              <a:gd name="connsiteX3" fmla="*/ 6200775 w 9147212"/>
              <a:gd name="connsiteY3" fmla="*/ 3569751 h 6876259"/>
              <a:gd name="connsiteX4" fmla="*/ 9147212 w 9147212"/>
              <a:gd name="connsiteY4" fmla="*/ 2760233 h 6876259"/>
              <a:gd name="connsiteX5" fmla="*/ 9144867 w 9147212"/>
              <a:gd name="connsiteY5" fmla="*/ 6858000 h 6876259"/>
              <a:gd name="connsiteX6" fmla="*/ 3563218 w 9147212"/>
              <a:gd name="connsiteY6" fmla="*/ 6848475 h 6876259"/>
              <a:gd name="connsiteX7" fmla="*/ 0 w 9147212"/>
              <a:gd name="connsiteY7" fmla="*/ 6876259 h 6876259"/>
              <a:gd name="connsiteX0" fmla="*/ 0 w 9147212"/>
              <a:gd name="connsiteY0" fmla="*/ 6876259 h 6876259"/>
              <a:gd name="connsiteX1" fmla="*/ 1060 w 9147212"/>
              <a:gd name="connsiteY1" fmla="*/ 2345 h 6876259"/>
              <a:gd name="connsiteX2" fmla="*/ 6461074 w 9147212"/>
              <a:gd name="connsiteY2" fmla="*/ 0 h 6876259"/>
              <a:gd name="connsiteX3" fmla="*/ 6207125 w 9147212"/>
              <a:gd name="connsiteY3" fmla="*/ 3588801 h 6876259"/>
              <a:gd name="connsiteX4" fmla="*/ 9147212 w 9147212"/>
              <a:gd name="connsiteY4" fmla="*/ 2760233 h 6876259"/>
              <a:gd name="connsiteX5" fmla="*/ 9144867 w 9147212"/>
              <a:gd name="connsiteY5" fmla="*/ 6858000 h 6876259"/>
              <a:gd name="connsiteX6" fmla="*/ 3563218 w 9147212"/>
              <a:gd name="connsiteY6" fmla="*/ 6848475 h 6876259"/>
              <a:gd name="connsiteX7" fmla="*/ 0 w 9147212"/>
              <a:gd name="connsiteY7" fmla="*/ 6876259 h 6876259"/>
              <a:gd name="connsiteX0" fmla="*/ 0 w 9147212"/>
              <a:gd name="connsiteY0" fmla="*/ 6876259 h 6876259"/>
              <a:gd name="connsiteX1" fmla="*/ 1060 w 9147212"/>
              <a:gd name="connsiteY1" fmla="*/ 2345 h 6876259"/>
              <a:gd name="connsiteX2" fmla="*/ 6461074 w 9147212"/>
              <a:gd name="connsiteY2" fmla="*/ 0 h 6876259"/>
              <a:gd name="connsiteX3" fmla="*/ 6200775 w 9147212"/>
              <a:gd name="connsiteY3" fmla="*/ 3588801 h 6876259"/>
              <a:gd name="connsiteX4" fmla="*/ 9147212 w 9147212"/>
              <a:gd name="connsiteY4" fmla="*/ 2760233 h 6876259"/>
              <a:gd name="connsiteX5" fmla="*/ 9144867 w 9147212"/>
              <a:gd name="connsiteY5" fmla="*/ 6858000 h 6876259"/>
              <a:gd name="connsiteX6" fmla="*/ 3563218 w 9147212"/>
              <a:gd name="connsiteY6" fmla="*/ 6848475 h 6876259"/>
              <a:gd name="connsiteX7" fmla="*/ 0 w 9147212"/>
              <a:gd name="connsiteY7" fmla="*/ 6876259 h 6876259"/>
              <a:gd name="connsiteX0" fmla="*/ 0 w 9147212"/>
              <a:gd name="connsiteY0" fmla="*/ 6873914 h 6873914"/>
              <a:gd name="connsiteX1" fmla="*/ 1060 w 9147212"/>
              <a:gd name="connsiteY1" fmla="*/ 0 h 6873914"/>
              <a:gd name="connsiteX2" fmla="*/ 6454724 w 9147212"/>
              <a:gd name="connsiteY2" fmla="*/ 830 h 6873914"/>
              <a:gd name="connsiteX3" fmla="*/ 6200775 w 9147212"/>
              <a:gd name="connsiteY3" fmla="*/ 3586456 h 6873914"/>
              <a:gd name="connsiteX4" fmla="*/ 9147212 w 9147212"/>
              <a:gd name="connsiteY4" fmla="*/ 2757888 h 6873914"/>
              <a:gd name="connsiteX5" fmla="*/ 9144867 w 9147212"/>
              <a:gd name="connsiteY5" fmla="*/ 6855655 h 6873914"/>
              <a:gd name="connsiteX6" fmla="*/ 3563218 w 9147212"/>
              <a:gd name="connsiteY6" fmla="*/ 6846130 h 6873914"/>
              <a:gd name="connsiteX7" fmla="*/ 0 w 9147212"/>
              <a:gd name="connsiteY7" fmla="*/ 6873914 h 6873914"/>
              <a:gd name="connsiteX0" fmla="*/ 0 w 9147212"/>
              <a:gd name="connsiteY0" fmla="*/ 6873914 h 6873914"/>
              <a:gd name="connsiteX1" fmla="*/ 1060 w 9147212"/>
              <a:gd name="connsiteY1" fmla="*/ 0 h 6873914"/>
              <a:gd name="connsiteX2" fmla="*/ 6454724 w 9147212"/>
              <a:gd name="connsiteY2" fmla="*/ 830 h 6873914"/>
              <a:gd name="connsiteX3" fmla="*/ 6028418 w 9147212"/>
              <a:gd name="connsiteY3" fmla="*/ 4021885 h 6873914"/>
              <a:gd name="connsiteX4" fmla="*/ 9147212 w 9147212"/>
              <a:gd name="connsiteY4" fmla="*/ 2757888 h 6873914"/>
              <a:gd name="connsiteX5" fmla="*/ 9144867 w 9147212"/>
              <a:gd name="connsiteY5" fmla="*/ 6855655 h 6873914"/>
              <a:gd name="connsiteX6" fmla="*/ 3563218 w 9147212"/>
              <a:gd name="connsiteY6" fmla="*/ 6846130 h 6873914"/>
              <a:gd name="connsiteX7" fmla="*/ 0 w 9147212"/>
              <a:gd name="connsiteY7" fmla="*/ 6873914 h 6873914"/>
              <a:gd name="connsiteX0" fmla="*/ 0 w 9156283"/>
              <a:gd name="connsiteY0" fmla="*/ 6873914 h 6873914"/>
              <a:gd name="connsiteX1" fmla="*/ 1060 w 9156283"/>
              <a:gd name="connsiteY1" fmla="*/ 0 h 6873914"/>
              <a:gd name="connsiteX2" fmla="*/ 6454724 w 9156283"/>
              <a:gd name="connsiteY2" fmla="*/ 830 h 6873914"/>
              <a:gd name="connsiteX3" fmla="*/ 6028418 w 9156283"/>
              <a:gd name="connsiteY3" fmla="*/ 4021885 h 6873914"/>
              <a:gd name="connsiteX4" fmla="*/ 9156283 w 9156283"/>
              <a:gd name="connsiteY4" fmla="*/ 3710388 h 6873914"/>
              <a:gd name="connsiteX5" fmla="*/ 9144867 w 9156283"/>
              <a:gd name="connsiteY5" fmla="*/ 6855655 h 6873914"/>
              <a:gd name="connsiteX6" fmla="*/ 3563218 w 9156283"/>
              <a:gd name="connsiteY6" fmla="*/ 6846130 h 6873914"/>
              <a:gd name="connsiteX7" fmla="*/ 0 w 9156283"/>
              <a:gd name="connsiteY7" fmla="*/ 6873914 h 6873914"/>
              <a:gd name="connsiteX0" fmla="*/ 0 w 9156283"/>
              <a:gd name="connsiteY0" fmla="*/ 6873914 h 6873914"/>
              <a:gd name="connsiteX1" fmla="*/ 1060 w 9156283"/>
              <a:gd name="connsiteY1" fmla="*/ 0 h 6873914"/>
              <a:gd name="connsiteX2" fmla="*/ 6111824 w 9156283"/>
              <a:gd name="connsiteY2" fmla="*/ 830 h 6873914"/>
              <a:gd name="connsiteX3" fmla="*/ 6028418 w 9156283"/>
              <a:gd name="connsiteY3" fmla="*/ 4021885 h 6873914"/>
              <a:gd name="connsiteX4" fmla="*/ 9156283 w 9156283"/>
              <a:gd name="connsiteY4" fmla="*/ 3710388 h 6873914"/>
              <a:gd name="connsiteX5" fmla="*/ 9144867 w 9156283"/>
              <a:gd name="connsiteY5" fmla="*/ 6855655 h 6873914"/>
              <a:gd name="connsiteX6" fmla="*/ 3563218 w 9156283"/>
              <a:gd name="connsiteY6" fmla="*/ 6846130 h 6873914"/>
              <a:gd name="connsiteX7" fmla="*/ 0 w 9156283"/>
              <a:gd name="connsiteY7" fmla="*/ 6873914 h 6873914"/>
              <a:gd name="connsiteX0" fmla="*/ 0 w 9156283"/>
              <a:gd name="connsiteY0" fmla="*/ 6873914 h 6873914"/>
              <a:gd name="connsiteX1" fmla="*/ 1060 w 9156283"/>
              <a:gd name="connsiteY1" fmla="*/ 0 h 6873914"/>
              <a:gd name="connsiteX2" fmla="*/ 6111824 w 9156283"/>
              <a:gd name="connsiteY2" fmla="*/ 830 h 6873914"/>
              <a:gd name="connsiteX3" fmla="*/ 5298168 w 9156283"/>
              <a:gd name="connsiteY3" fmla="*/ 5758610 h 6873914"/>
              <a:gd name="connsiteX4" fmla="*/ 9156283 w 9156283"/>
              <a:gd name="connsiteY4" fmla="*/ 3710388 h 6873914"/>
              <a:gd name="connsiteX5" fmla="*/ 9144867 w 9156283"/>
              <a:gd name="connsiteY5" fmla="*/ 6855655 h 6873914"/>
              <a:gd name="connsiteX6" fmla="*/ 3563218 w 9156283"/>
              <a:gd name="connsiteY6" fmla="*/ 6846130 h 6873914"/>
              <a:gd name="connsiteX7" fmla="*/ 0 w 9156283"/>
              <a:gd name="connsiteY7" fmla="*/ 6873914 h 6873914"/>
              <a:gd name="connsiteX0" fmla="*/ 0 w 9145658"/>
              <a:gd name="connsiteY0" fmla="*/ 6873914 h 6873914"/>
              <a:gd name="connsiteX1" fmla="*/ 1060 w 9145658"/>
              <a:gd name="connsiteY1" fmla="*/ 0 h 6873914"/>
              <a:gd name="connsiteX2" fmla="*/ 6111824 w 9145658"/>
              <a:gd name="connsiteY2" fmla="*/ 830 h 6873914"/>
              <a:gd name="connsiteX3" fmla="*/ 5298168 w 9145658"/>
              <a:gd name="connsiteY3" fmla="*/ 5758610 h 6873914"/>
              <a:gd name="connsiteX4" fmla="*/ 9140408 w 9145658"/>
              <a:gd name="connsiteY4" fmla="*/ 3951688 h 6873914"/>
              <a:gd name="connsiteX5" fmla="*/ 9144867 w 9145658"/>
              <a:gd name="connsiteY5" fmla="*/ 6855655 h 6873914"/>
              <a:gd name="connsiteX6" fmla="*/ 3563218 w 9145658"/>
              <a:gd name="connsiteY6" fmla="*/ 6846130 h 6873914"/>
              <a:gd name="connsiteX7" fmla="*/ 0 w 9145658"/>
              <a:gd name="connsiteY7" fmla="*/ 6873914 h 6873914"/>
              <a:gd name="connsiteX0" fmla="*/ 0 w 9146758"/>
              <a:gd name="connsiteY0" fmla="*/ 6873914 h 6873914"/>
              <a:gd name="connsiteX1" fmla="*/ 1060 w 9146758"/>
              <a:gd name="connsiteY1" fmla="*/ 0 h 6873914"/>
              <a:gd name="connsiteX2" fmla="*/ 6111824 w 9146758"/>
              <a:gd name="connsiteY2" fmla="*/ 830 h 6873914"/>
              <a:gd name="connsiteX3" fmla="*/ 5298168 w 9146758"/>
              <a:gd name="connsiteY3" fmla="*/ 5758610 h 6873914"/>
              <a:gd name="connsiteX4" fmla="*/ 9146758 w 9146758"/>
              <a:gd name="connsiteY4" fmla="*/ 3942163 h 6873914"/>
              <a:gd name="connsiteX5" fmla="*/ 9144867 w 9146758"/>
              <a:gd name="connsiteY5" fmla="*/ 6855655 h 6873914"/>
              <a:gd name="connsiteX6" fmla="*/ 3563218 w 9146758"/>
              <a:gd name="connsiteY6" fmla="*/ 6846130 h 6873914"/>
              <a:gd name="connsiteX7" fmla="*/ 0 w 9146758"/>
              <a:gd name="connsiteY7" fmla="*/ 6873914 h 6873914"/>
              <a:gd name="connsiteX0" fmla="*/ 0 w 9146758"/>
              <a:gd name="connsiteY0" fmla="*/ 6873914 h 6873914"/>
              <a:gd name="connsiteX1" fmla="*/ 1060 w 9146758"/>
              <a:gd name="connsiteY1" fmla="*/ 0 h 6873914"/>
              <a:gd name="connsiteX2" fmla="*/ 6111824 w 9146758"/>
              <a:gd name="connsiteY2" fmla="*/ 830 h 6873914"/>
              <a:gd name="connsiteX3" fmla="*/ 5298168 w 9146758"/>
              <a:gd name="connsiteY3" fmla="*/ 5758610 h 6873914"/>
              <a:gd name="connsiteX4" fmla="*/ 9146758 w 9146758"/>
              <a:gd name="connsiteY4" fmla="*/ 3948513 h 6873914"/>
              <a:gd name="connsiteX5" fmla="*/ 9144867 w 9146758"/>
              <a:gd name="connsiteY5" fmla="*/ 6855655 h 6873914"/>
              <a:gd name="connsiteX6" fmla="*/ 3563218 w 9146758"/>
              <a:gd name="connsiteY6" fmla="*/ 6846130 h 6873914"/>
              <a:gd name="connsiteX7" fmla="*/ 0 w 9146758"/>
              <a:gd name="connsiteY7" fmla="*/ 6873914 h 6873914"/>
              <a:gd name="connsiteX0" fmla="*/ 0 w 9146758"/>
              <a:gd name="connsiteY0" fmla="*/ 6873914 h 6873914"/>
              <a:gd name="connsiteX1" fmla="*/ 1060 w 9146758"/>
              <a:gd name="connsiteY1" fmla="*/ 0 h 6873914"/>
              <a:gd name="connsiteX2" fmla="*/ 6111824 w 9146758"/>
              <a:gd name="connsiteY2" fmla="*/ 830 h 6873914"/>
              <a:gd name="connsiteX3" fmla="*/ 5298168 w 9146758"/>
              <a:gd name="connsiteY3" fmla="*/ 5758610 h 6873914"/>
              <a:gd name="connsiteX4" fmla="*/ 9146758 w 9146758"/>
              <a:gd name="connsiteY4" fmla="*/ 3948513 h 6873914"/>
              <a:gd name="connsiteX5" fmla="*/ 9144867 w 9146758"/>
              <a:gd name="connsiteY5" fmla="*/ 6855655 h 6873914"/>
              <a:gd name="connsiteX6" fmla="*/ 3553693 w 9146758"/>
              <a:gd name="connsiteY6" fmla="*/ 6852480 h 6873914"/>
              <a:gd name="connsiteX7" fmla="*/ 0 w 9146758"/>
              <a:gd name="connsiteY7" fmla="*/ 6873914 h 6873914"/>
              <a:gd name="connsiteX0" fmla="*/ 0 w 9146758"/>
              <a:gd name="connsiteY0" fmla="*/ 6873914 h 6873914"/>
              <a:gd name="connsiteX1" fmla="*/ 1060 w 9146758"/>
              <a:gd name="connsiteY1" fmla="*/ 0 h 6873914"/>
              <a:gd name="connsiteX2" fmla="*/ 6111824 w 9146758"/>
              <a:gd name="connsiteY2" fmla="*/ 830 h 6873914"/>
              <a:gd name="connsiteX3" fmla="*/ 5298168 w 9146758"/>
              <a:gd name="connsiteY3" fmla="*/ 5758610 h 6873914"/>
              <a:gd name="connsiteX4" fmla="*/ 9146758 w 9146758"/>
              <a:gd name="connsiteY4" fmla="*/ 3948513 h 6873914"/>
              <a:gd name="connsiteX5" fmla="*/ 9144867 w 9146758"/>
              <a:gd name="connsiteY5" fmla="*/ 6855655 h 6873914"/>
              <a:gd name="connsiteX6" fmla="*/ 0 w 9146758"/>
              <a:gd name="connsiteY6" fmla="*/ 6873914 h 6873914"/>
              <a:gd name="connsiteX0" fmla="*/ 0 w 9149933"/>
              <a:gd name="connsiteY0" fmla="*/ 6861214 h 6861214"/>
              <a:gd name="connsiteX1" fmla="*/ 4235 w 9149933"/>
              <a:gd name="connsiteY1" fmla="*/ 0 h 6861214"/>
              <a:gd name="connsiteX2" fmla="*/ 6114999 w 9149933"/>
              <a:gd name="connsiteY2" fmla="*/ 830 h 6861214"/>
              <a:gd name="connsiteX3" fmla="*/ 5301343 w 9149933"/>
              <a:gd name="connsiteY3" fmla="*/ 5758610 h 6861214"/>
              <a:gd name="connsiteX4" fmla="*/ 9149933 w 9149933"/>
              <a:gd name="connsiteY4" fmla="*/ 3948513 h 6861214"/>
              <a:gd name="connsiteX5" fmla="*/ 9148042 w 9149933"/>
              <a:gd name="connsiteY5" fmla="*/ 6855655 h 6861214"/>
              <a:gd name="connsiteX6" fmla="*/ 0 w 9149933"/>
              <a:gd name="connsiteY6" fmla="*/ 6861214 h 6861214"/>
              <a:gd name="connsiteX0" fmla="*/ 0 w 9149933"/>
              <a:gd name="connsiteY0" fmla="*/ 6861214 h 6861214"/>
              <a:gd name="connsiteX1" fmla="*/ 4235 w 9149933"/>
              <a:gd name="connsiteY1" fmla="*/ 0 h 6861214"/>
              <a:gd name="connsiteX2" fmla="*/ 6114999 w 9149933"/>
              <a:gd name="connsiteY2" fmla="*/ 830 h 6861214"/>
              <a:gd name="connsiteX3" fmla="*/ 9149933 w 9149933"/>
              <a:gd name="connsiteY3" fmla="*/ 3948513 h 6861214"/>
              <a:gd name="connsiteX4" fmla="*/ 9148042 w 9149933"/>
              <a:gd name="connsiteY4" fmla="*/ 6855655 h 6861214"/>
              <a:gd name="connsiteX5" fmla="*/ 0 w 9149933"/>
              <a:gd name="connsiteY5" fmla="*/ 6861214 h 6861214"/>
              <a:gd name="connsiteX0" fmla="*/ 0 w 9148042"/>
              <a:gd name="connsiteY0" fmla="*/ 6861214 h 6861214"/>
              <a:gd name="connsiteX1" fmla="*/ 4235 w 9148042"/>
              <a:gd name="connsiteY1" fmla="*/ 0 h 6861214"/>
              <a:gd name="connsiteX2" fmla="*/ 6114999 w 9148042"/>
              <a:gd name="connsiteY2" fmla="*/ 830 h 6861214"/>
              <a:gd name="connsiteX3" fmla="*/ 9148042 w 9148042"/>
              <a:gd name="connsiteY3" fmla="*/ 6855655 h 6861214"/>
              <a:gd name="connsiteX4" fmla="*/ 0 w 9148042"/>
              <a:gd name="connsiteY4" fmla="*/ 6861214 h 6861214"/>
              <a:gd name="connsiteX0" fmla="*/ 0 w 6114999"/>
              <a:gd name="connsiteY0" fmla="*/ 6861214 h 6861214"/>
              <a:gd name="connsiteX1" fmla="*/ 4235 w 6114999"/>
              <a:gd name="connsiteY1" fmla="*/ 0 h 6861214"/>
              <a:gd name="connsiteX2" fmla="*/ 6114999 w 6114999"/>
              <a:gd name="connsiteY2" fmla="*/ 830 h 6861214"/>
              <a:gd name="connsiteX3" fmla="*/ 999441 w 6114999"/>
              <a:gd name="connsiteY3" fmla="*/ 2915607 h 6861214"/>
              <a:gd name="connsiteX4" fmla="*/ 0 w 6114999"/>
              <a:gd name="connsiteY4" fmla="*/ 6861214 h 6861214"/>
              <a:gd name="connsiteX0" fmla="*/ 0 w 1173925"/>
              <a:gd name="connsiteY0" fmla="*/ 6869655 h 6869655"/>
              <a:gd name="connsiteX1" fmla="*/ 4235 w 1173925"/>
              <a:gd name="connsiteY1" fmla="*/ 8441 h 6869655"/>
              <a:gd name="connsiteX2" fmla="*/ 1173925 w 1173925"/>
              <a:gd name="connsiteY2" fmla="*/ 0 h 6869655"/>
              <a:gd name="connsiteX3" fmla="*/ 999441 w 1173925"/>
              <a:gd name="connsiteY3" fmla="*/ 2924048 h 6869655"/>
              <a:gd name="connsiteX4" fmla="*/ 0 w 1173925"/>
              <a:gd name="connsiteY4" fmla="*/ 6869655 h 6869655"/>
              <a:gd name="connsiteX0" fmla="*/ 0 w 1173925"/>
              <a:gd name="connsiteY0" fmla="*/ 6869655 h 6869655"/>
              <a:gd name="connsiteX1" fmla="*/ 4235 w 1173925"/>
              <a:gd name="connsiteY1" fmla="*/ 8441 h 6869655"/>
              <a:gd name="connsiteX2" fmla="*/ 1173925 w 1173925"/>
              <a:gd name="connsiteY2" fmla="*/ 0 h 6869655"/>
              <a:gd name="connsiteX3" fmla="*/ 999441 w 1173925"/>
              <a:gd name="connsiteY3" fmla="*/ 2924048 h 6869655"/>
              <a:gd name="connsiteX4" fmla="*/ 0 w 1173925"/>
              <a:gd name="connsiteY4" fmla="*/ 6869655 h 6869655"/>
              <a:gd name="connsiteX0" fmla="*/ 0 w 1183195"/>
              <a:gd name="connsiteY0" fmla="*/ 4570521 h 4570521"/>
              <a:gd name="connsiteX1" fmla="*/ 13505 w 1183195"/>
              <a:gd name="connsiteY1" fmla="*/ 8441 h 4570521"/>
              <a:gd name="connsiteX2" fmla="*/ 1183195 w 1183195"/>
              <a:gd name="connsiteY2" fmla="*/ 0 h 4570521"/>
              <a:gd name="connsiteX3" fmla="*/ 1008711 w 1183195"/>
              <a:gd name="connsiteY3" fmla="*/ 2924048 h 4570521"/>
              <a:gd name="connsiteX4" fmla="*/ 0 w 1183195"/>
              <a:gd name="connsiteY4" fmla="*/ 4570521 h 4570521"/>
              <a:gd name="connsiteX0" fmla="*/ 0 w 1183195"/>
              <a:gd name="connsiteY0" fmla="*/ 4570521 h 4570521"/>
              <a:gd name="connsiteX1" fmla="*/ 13505 w 1183195"/>
              <a:gd name="connsiteY1" fmla="*/ 8441 h 4570521"/>
              <a:gd name="connsiteX2" fmla="*/ 1183195 w 1183195"/>
              <a:gd name="connsiteY2" fmla="*/ 0 h 4570521"/>
              <a:gd name="connsiteX3" fmla="*/ 1008711 w 1183195"/>
              <a:gd name="connsiteY3" fmla="*/ 2924048 h 4570521"/>
              <a:gd name="connsiteX4" fmla="*/ 0 w 1183195"/>
              <a:gd name="connsiteY4" fmla="*/ 4570521 h 4570521"/>
              <a:gd name="connsiteX0" fmla="*/ 0 w 1183195"/>
              <a:gd name="connsiteY0" fmla="*/ 2095244 h 2924048"/>
              <a:gd name="connsiteX1" fmla="*/ 13505 w 1183195"/>
              <a:gd name="connsiteY1" fmla="*/ 8441 h 2924048"/>
              <a:gd name="connsiteX2" fmla="*/ 1183195 w 1183195"/>
              <a:gd name="connsiteY2" fmla="*/ 0 h 2924048"/>
              <a:gd name="connsiteX3" fmla="*/ 1008711 w 1183195"/>
              <a:gd name="connsiteY3" fmla="*/ 2924048 h 2924048"/>
              <a:gd name="connsiteX4" fmla="*/ 0 w 1183195"/>
              <a:gd name="connsiteY4" fmla="*/ 2095244 h 2924048"/>
              <a:gd name="connsiteX0" fmla="*/ 0 w 1183195"/>
              <a:gd name="connsiteY0" fmla="*/ 2095244 h 2136039"/>
              <a:gd name="connsiteX1" fmla="*/ 13505 w 1183195"/>
              <a:gd name="connsiteY1" fmla="*/ 8441 h 2136039"/>
              <a:gd name="connsiteX2" fmla="*/ 1183195 w 1183195"/>
              <a:gd name="connsiteY2" fmla="*/ 0 h 2136039"/>
              <a:gd name="connsiteX3" fmla="*/ 1036522 w 1183195"/>
              <a:gd name="connsiteY3" fmla="*/ 2136039 h 2136039"/>
              <a:gd name="connsiteX4" fmla="*/ 0 w 1183195"/>
              <a:gd name="connsiteY4" fmla="*/ 2095244 h 2136039"/>
              <a:gd name="connsiteX0" fmla="*/ 0 w 1183195"/>
              <a:gd name="connsiteY0" fmla="*/ 1585356 h 2136039"/>
              <a:gd name="connsiteX1" fmla="*/ 13505 w 1183195"/>
              <a:gd name="connsiteY1" fmla="*/ 8441 h 2136039"/>
              <a:gd name="connsiteX2" fmla="*/ 1183195 w 1183195"/>
              <a:gd name="connsiteY2" fmla="*/ 0 h 2136039"/>
              <a:gd name="connsiteX3" fmla="*/ 1036522 w 1183195"/>
              <a:gd name="connsiteY3" fmla="*/ 2136039 h 2136039"/>
              <a:gd name="connsiteX4" fmla="*/ 0 w 1183195"/>
              <a:gd name="connsiteY4" fmla="*/ 1585356 h 2136039"/>
              <a:gd name="connsiteX0" fmla="*/ 0 w 1174123"/>
              <a:gd name="connsiteY0" fmla="*/ 2655785 h 2655785"/>
              <a:gd name="connsiteX1" fmla="*/ 4433 w 1174123"/>
              <a:gd name="connsiteY1" fmla="*/ 8441 h 2655785"/>
              <a:gd name="connsiteX2" fmla="*/ 1174123 w 1174123"/>
              <a:gd name="connsiteY2" fmla="*/ 0 h 2655785"/>
              <a:gd name="connsiteX3" fmla="*/ 1027450 w 1174123"/>
              <a:gd name="connsiteY3" fmla="*/ 2136039 h 2655785"/>
              <a:gd name="connsiteX4" fmla="*/ 0 w 1174123"/>
              <a:gd name="connsiteY4" fmla="*/ 2655785 h 2655785"/>
              <a:gd name="connsiteX0" fmla="*/ 0 w 1174123"/>
              <a:gd name="connsiteY0" fmla="*/ 2655785 h 3696324"/>
              <a:gd name="connsiteX1" fmla="*/ 4433 w 1174123"/>
              <a:gd name="connsiteY1" fmla="*/ 8441 h 3696324"/>
              <a:gd name="connsiteX2" fmla="*/ 1174123 w 1174123"/>
              <a:gd name="connsiteY2" fmla="*/ 0 h 3696324"/>
              <a:gd name="connsiteX3" fmla="*/ 936736 w 1174123"/>
              <a:gd name="connsiteY3" fmla="*/ 3696324 h 3696324"/>
              <a:gd name="connsiteX4" fmla="*/ 0 w 1174123"/>
              <a:gd name="connsiteY4" fmla="*/ 2655785 h 3696324"/>
              <a:gd name="connsiteX0" fmla="*/ 0 w 1183194"/>
              <a:gd name="connsiteY0" fmla="*/ 1957285 h 3696324"/>
              <a:gd name="connsiteX1" fmla="*/ 13504 w 1183194"/>
              <a:gd name="connsiteY1" fmla="*/ 8441 h 3696324"/>
              <a:gd name="connsiteX2" fmla="*/ 1183194 w 1183194"/>
              <a:gd name="connsiteY2" fmla="*/ 0 h 3696324"/>
              <a:gd name="connsiteX3" fmla="*/ 945807 w 1183194"/>
              <a:gd name="connsiteY3" fmla="*/ 3696324 h 3696324"/>
              <a:gd name="connsiteX4" fmla="*/ 0 w 1183194"/>
              <a:gd name="connsiteY4" fmla="*/ 1957285 h 3696324"/>
              <a:gd name="connsiteX0" fmla="*/ 0 w 1183194"/>
              <a:gd name="connsiteY0" fmla="*/ 1957285 h 2979681"/>
              <a:gd name="connsiteX1" fmla="*/ 13504 w 1183194"/>
              <a:gd name="connsiteY1" fmla="*/ 8441 h 2979681"/>
              <a:gd name="connsiteX2" fmla="*/ 1183194 w 1183194"/>
              <a:gd name="connsiteY2" fmla="*/ 0 h 2979681"/>
              <a:gd name="connsiteX3" fmla="*/ 991164 w 1183194"/>
              <a:gd name="connsiteY3" fmla="*/ 2979681 h 2979681"/>
              <a:gd name="connsiteX4" fmla="*/ 0 w 1183194"/>
              <a:gd name="connsiteY4" fmla="*/ 1957285 h 2979681"/>
              <a:gd name="connsiteX0" fmla="*/ 0 w 1183194"/>
              <a:gd name="connsiteY0" fmla="*/ 2311071 h 2979681"/>
              <a:gd name="connsiteX1" fmla="*/ 13504 w 1183194"/>
              <a:gd name="connsiteY1" fmla="*/ 8441 h 2979681"/>
              <a:gd name="connsiteX2" fmla="*/ 1183194 w 1183194"/>
              <a:gd name="connsiteY2" fmla="*/ 0 h 2979681"/>
              <a:gd name="connsiteX3" fmla="*/ 991164 w 1183194"/>
              <a:gd name="connsiteY3" fmla="*/ 2979681 h 2979681"/>
              <a:gd name="connsiteX4" fmla="*/ 0 w 1183194"/>
              <a:gd name="connsiteY4" fmla="*/ 2311071 h 2979681"/>
              <a:gd name="connsiteX0" fmla="*/ 0 w 1183194"/>
              <a:gd name="connsiteY0" fmla="*/ 3272643 h 3272643"/>
              <a:gd name="connsiteX1" fmla="*/ 13504 w 1183194"/>
              <a:gd name="connsiteY1" fmla="*/ 8441 h 3272643"/>
              <a:gd name="connsiteX2" fmla="*/ 1183194 w 1183194"/>
              <a:gd name="connsiteY2" fmla="*/ 0 h 3272643"/>
              <a:gd name="connsiteX3" fmla="*/ 991164 w 1183194"/>
              <a:gd name="connsiteY3" fmla="*/ 2979681 h 3272643"/>
              <a:gd name="connsiteX4" fmla="*/ 0 w 1183194"/>
              <a:gd name="connsiteY4" fmla="*/ 3272643 h 3272643"/>
              <a:gd name="connsiteX0" fmla="*/ 0 w 1183194"/>
              <a:gd name="connsiteY0" fmla="*/ 3272643 h 3272643"/>
              <a:gd name="connsiteX1" fmla="*/ 13504 w 1183194"/>
              <a:gd name="connsiteY1" fmla="*/ 8441 h 3272643"/>
              <a:gd name="connsiteX2" fmla="*/ 1183194 w 1183194"/>
              <a:gd name="connsiteY2" fmla="*/ 0 h 3272643"/>
              <a:gd name="connsiteX3" fmla="*/ 973021 w 1183194"/>
              <a:gd name="connsiteY3" fmla="*/ 3260895 h 3272643"/>
              <a:gd name="connsiteX4" fmla="*/ 0 w 1183194"/>
              <a:gd name="connsiteY4" fmla="*/ 3272643 h 3272643"/>
              <a:gd name="connsiteX0" fmla="*/ 0 w 1137837"/>
              <a:gd name="connsiteY0" fmla="*/ 3264202 h 3264202"/>
              <a:gd name="connsiteX1" fmla="*/ 13504 w 1137837"/>
              <a:gd name="connsiteY1" fmla="*/ 0 h 3264202"/>
              <a:gd name="connsiteX2" fmla="*/ 1137837 w 1137837"/>
              <a:gd name="connsiteY2" fmla="*/ 608416 h 3264202"/>
              <a:gd name="connsiteX3" fmla="*/ 973021 w 1137837"/>
              <a:gd name="connsiteY3" fmla="*/ 3252454 h 3264202"/>
              <a:gd name="connsiteX4" fmla="*/ 0 w 1137837"/>
              <a:gd name="connsiteY4" fmla="*/ 3264202 h 3264202"/>
              <a:gd name="connsiteX0" fmla="*/ 0 w 1137837"/>
              <a:gd name="connsiteY0" fmla="*/ 3871988 h 3871988"/>
              <a:gd name="connsiteX1" fmla="*/ 4433 w 1137837"/>
              <a:gd name="connsiteY1" fmla="*/ 0 h 3871988"/>
              <a:gd name="connsiteX2" fmla="*/ 1137837 w 1137837"/>
              <a:gd name="connsiteY2" fmla="*/ 1216202 h 3871988"/>
              <a:gd name="connsiteX3" fmla="*/ 973021 w 1137837"/>
              <a:gd name="connsiteY3" fmla="*/ 3860240 h 3871988"/>
              <a:gd name="connsiteX4" fmla="*/ 0 w 1137837"/>
              <a:gd name="connsiteY4" fmla="*/ 3871988 h 3871988"/>
              <a:gd name="connsiteX0" fmla="*/ 0 w 1183194"/>
              <a:gd name="connsiteY0" fmla="*/ 3871988 h 3871988"/>
              <a:gd name="connsiteX1" fmla="*/ 4433 w 1183194"/>
              <a:gd name="connsiteY1" fmla="*/ 0 h 3871988"/>
              <a:gd name="connsiteX2" fmla="*/ 1183194 w 1183194"/>
              <a:gd name="connsiteY2" fmla="*/ 735416 h 3871988"/>
              <a:gd name="connsiteX3" fmla="*/ 973021 w 1183194"/>
              <a:gd name="connsiteY3" fmla="*/ 3860240 h 3871988"/>
              <a:gd name="connsiteX4" fmla="*/ 0 w 1183194"/>
              <a:gd name="connsiteY4" fmla="*/ 3871988 h 3871988"/>
              <a:gd name="connsiteX0" fmla="*/ 0 w 1183194"/>
              <a:gd name="connsiteY0" fmla="*/ 3871988 h 3871988"/>
              <a:gd name="connsiteX1" fmla="*/ 4433 w 1183194"/>
              <a:gd name="connsiteY1" fmla="*/ 0 h 3871988"/>
              <a:gd name="connsiteX2" fmla="*/ 1183194 w 1183194"/>
              <a:gd name="connsiteY2" fmla="*/ 735416 h 3871988"/>
              <a:gd name="connsiteX3" fmla="*/ 957146 w 1183194"/>
              <a:gd name="connsiteY3" fmla="*/ 3857065 h 3871988"/>
              <a:gd name="connsiteX4" fmla="*/ 0 w 1183194"/>
              <a:gd name="connsiteY4" fmla="*/ 3871988 h 3871988"/>
              <a:gd name="connsiteX0" fmla="*/ 0 w 1180019"/>
              <a:gd name="connsiteY0" fmla="*/ 3881513 h 3881513"/>
              <a:gd name="connsiteX1" fmla="*/ 1258 w 1180019"/>
              <a:gd name="connsiteY1" fmla="*/ 0 h 3881513"/>
              <a:gd name="connsiteX2" fmla="*/ 1180019 w 1180019"/>
              <a:gd name="connsiteY2" fmla="*/ 735416 h 3881513"/>
              <a:gd name="connsiteX3" fmla="*/ 953971 w 1180019"/>
              <a:gd name="connsiteY3" fmla="*/ 3857065 h 3881513"/>
              <a:gd name="connsiteX4" fmla="*/ 0 w 1180019"/>
              <a:gd name="connsiteY4" fmla="*/ 3881513 h 3881513"/>
              <a:gd name="connsiteX0" fmla="*/ 2155 w 1178999"/>
              <a:gd name="connsiteY0" fmla="*/ 3856113 h 3857065"/>
              <a:gd name="connsiteX1" fmla="*/ 238 w 1178999"/>
              <a:gd name="connsiteY1" fmla="*/ 0 h 3857065"/>
              <a:gd name="connsiteX2" fmla="*/ 1178999 w 1178999"/>
              <a:gd name="connsiteY2" fmla="*/ 735416 h 3857065"/>
              <a:gd name="connsiteX3" fmla="*/ 952951 w 1178999"/>
              <a:gd name="connsiteY3" fmla="*/ 3857065 h 3857065"/>
              <a:gd name="connsiteX4" fmla="*/ 2155 w 1178999"/>
              <a:gd name="connsiteY4" fmla="*/ 3856113 h 3857065"/>
              <a:gd name="connsiteX0" fmla="*/ 2155 w 1185349"/>
              <a:gd name="connsiteY0" fmla="*/ 3856113 h 3857065"/>
              <a:gd name="connsiteX1" fmla="*/ 238 w 1185349"/>
              <a:gd name="connsiteY1" fmla="*/ 0 h 3857065"/>
              <a:gd name="connsiteX2" fmla="*/ 1185349 w 1185349"/>
              <a:gd name="connsiteY2" fmla="*/ 738591 h 3857065"/>
              <a:gd name="connsiteX3" fmla="*/ 952951 w 1185349"/>
              <a:gd name="connsiteY3" fmla="*/ 3857065 h 3857065"/>
              <a:gd name="connsiteX4" fmla="*/ 2155 w 1185349"/>
              <a:gd name="connsiteY4" fmla="*/ 3856113 h 3857065"/>
              <a:gd name="connsiteX0" fmla="*/ 2155 w 1125024"/>
              <a:gd name="connsiteY0" fmla="*/ 3856113 h 3857065"/>
              <a:gd name="connsiteX1" fmla="*/ 238 w 1125024"/>
              <a:gd name="connsiteY1" fmla="*/ 0 h 3857065"/>
              <a:gd name="connsiteX2" fmla="*/ 1125024 w 1125024"/>
              <a:gd name="connsiteY2" fmla="*/ 776691 h 3857065"/>
              <a:gd name="connsiteX3" fmla="*/ 952951 w 1125024"/>
              <a:gd name="connsiteY3" fmla="*/ 3857065 h 3857065"/>
              <a:gd name="connsiteX4" fmla="*/ 2155 w 1125024"/>
              <a:gd name="connsiteY4" fmla="*/ 3856113 h 3857065"/>
              <a:gd name="connsiteX0" fmla="*/ 2155 w 1182174"/>
              <a:gd name="connsiteY0" fmla="*/ 3856113 h 3857065"/>
              <a:gd name="connsiteX1" fmla="*/ 238 w 1182174"/>
              <a:gd name="connsiteY1" fmla="*/ 0 h 3857065"/>
              <a:gd name="connsiteX2" fmla="*/ 1182174 w 1182174"/>
              <a:gd name="connsiteY2" fmla="*/ 735416 h 3857065"/>
              <a:gd name="connsiteX3" fmla="*/ 952951 w 1182174"/>
              <a:gd name="connsiteY3" fmla="*/ 3857065 h 3857065"/>
              <a:gd name="connsiteX4" fmla="*/ 2155 w 1182174"/>
              <a:gd name="connsiteY4" fmla="*/ 3856113 h 3857065"/>
              <a:gd name="connsiteX0" fmla="*/ 2155 w 1182174"/>
              <a:gd name="connsiteY0" fmla="*/ 3856113 h 3857065"/>
              <a:gd name="connsiteX1" fmla="*/ 238 w 1182174"/>
              <a:gd name="connsiteY1" fmla="*/ 0 h 3857065"/>
              <a:gd name="connsiteX2" fmla="*/ 1182174 w 1182174"/>
              <a:gd name="connsiteY2" fmla="*/ 735416 h 3857065"/>
              <a:gd name="connsiteX3" fmla="*/ 956126 w 1182174"/>
              <a:gd name="connsiteY3" fmla="*/ 3857065 h 3857065"/>
              <a:gd name="connsiteX4" fmla="*/ 2155 w 1182174"/>
              <a:gd name="connsiteY4" fmla="*/ 3856113 h 3857065"/>
              <a:gd name="connsiteX0" fmla="*/ 2155 w 1182174"/>
              <a:gd name="connsiteY0" fmla="*/ 3856113 h 3863415"/>
              <a:gd name="connsiteX1" fmla="*/ 238 w 1182174"/>
              <a:gd name="connsiteY1" fmla="*/ 0 h 3863415"/>
              <a:gd name="connsiteX2" fmla="*/ 1182174 w 1182174"/>
              <a:gd name="connsiteY2" fmla="*/ 735416 h 3863415"/>
              <a:gd name="connsiteX3" fmla="*/ 959301 w 1182174"/>
              <a:gd name="connsiteY3" fmla="*/ 3863415 h 3863415"/>
              <a:gd name="connsiteX4" fmla="*/ 2155 w 1182174"/>
              <a:gd name="connsiteY4" fmla="*/ 3856113 h 3863415"/>
              <a:gd name="connsiteX0" fmla="*/ 2155 w 1182174"/>
              <a:gd name="connsiteY0" fmla="*/ 3865638 h 3865638"/>
              <a:gd name="connsiteX1" fmla="*/ 238 w 1182174"/>
              <a:gd name="connsiteY1" fmla="*/ 0 h 3865638"/>
              <a:gd name="connsiteX2" fmla="*/ 1182174 w 1182174"/>
              <a:gd name="connsiteY2" fmla="*/ 735416 h 3865638"/>
              <a:gd name="connsiteX3" fmla="*/ 959301 w 1182174"/>
              <a:gd name="connsiteY3" fmla="*/ 3863415 h 3865638"/>
              <a:gd name="connsiteX4" fmla="*/ 2155 w 1182174"/>
              <a:gd name="connsiteY4" fmla="*/ 3865638 h 3865638"/>
              <a:gd name="connsiteX0" fmla="*/ 0 w 1199069"/>
              <a:gd name="connsiteY0" fmla="*/ 3859288 h 3863415"/>
              <a:gd name="connsiteX1" fmla="*/ 17133 w 1199069"/>
              <a:gd name="connsiteY1" fmla="*/ 0 h 3863415"/>
              <a:gd name="connsiteX2" fmla="*/ 1199069 w 1199069"/>
              <a:gd name="connsiteY2" fmla="*/ 735416 h 3863415"/>
              <a:gd name="connsiteX3" fmla="*/ 976196 w 1199069"/>
              <a:gd name="connsiteY3" fmla="*/ 3863415 h 3863415"/>
              <a:gd name="connsiteX4" fmla="*/ 0 w 1199069"/>
              <a:gd name="connsiteY4" fmla="*/ 3859288 h 3863415"/>
              <a:gd name="connsiteX0" fmla="*/ 0 w 1199069"/>
              <a:gd name="connsiteY0" fmla="*/ 3859288 h 3859288"/>
              <a:gd name="connsiteX1" fmla="*/ 17133 w 1199069"/>
              <a:gd name="connsiteY1" fmla="*/ 0 h 3859288"/>
              <a:gd name="connsiteX2" fmla="*/ 1199069 w 1199069"/>
              <a:gd name="connsiteY2" fmla="*/ 735416 h 3859288"/>
              <a:gd name="connsiteX3" fmla="*/ 976196 w 1199069"/>
              <a:gd name="connsiteY3" fmla="*/ 3857065 h 3859288"/>
              <a:gd name="connsiteX4" fmla="*/ 0 w 1199069"/>
              <a:gd name="connsiteY4" fmla="*/ 3859288 h 3859288"/>
              <a:gd name="connsiteX0" fmla="*/ 0 w 1199069"/>
              <a:gd name="connsiteY0" fmla="*/ 3859288 h 3860240"/>
              <a:gd name="connsiteX1" fmla="*/ 17133 w 1199069"/>
              <a:gd name="connsiteY1" fmla="*/ 0 h 3860240"/>
              <a:gd name="connsiteX2" fmla="*/ 1199069 w 1199069"/>
              <a:gd name="connsiteY2" fmla="*/ 735416 h 3860240"/>
              <a:gd name="connsiteX3" fmla="*/ 976196 w 1199069"/>
              <a:gd name="connsiteY3" fmla="*/ 3860240 h 3860240"/>
              <a:gd name="connsiteX4" fmla="*/ 0 w 1199069"/>
              <a:gd name="connsiteY4" fmla="*/ 3859288 h 3860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9069" h="3860240">
                <a:moveTo>
                  <a:pt x="0" y="3859288"/>
                </a:moveTo>
                <a:cubicBezTo>
                  <a:pt x="2117" y="3256244"/>
                  <a:pt x="15721" y="2278605"/>
                  <a:pt x="17133" y="0"/>
                </a:cubicBezTo>
                <a:lnTo>
                  <a:pt x="1199069" y="735416"/>
                </a:lnTo>
                <a:lnTo>
                  <a:pt x="976196" y="3860240"/>
                </a:lnTo>
                <a:lnTo>
                  <a:pt x="0" y="3859288"/>
                </a:lnTo>
                <a:close/>
              </a:path>
            </a:pathLst>
          </a:custGeom>
          <a:noFill/>
        </p:spPr>
        <p:txBody>
          <a:bodyPr rIns="182880" anchor="t">
            <a:normAutofit/>
          </a:bodyPr>
          <a:lstStyle>
            <a:lvl1pPr marL="0" indent="0" algn="l">
              <a:buNone/>
              <a:defRPr sz="1200" b="0" i="0" baseline="0">
                <a:solidFill>
                  <a:srgbClr val="FFFFFF"/>
                </a:solidFill>
                <a:latin typeface="+mn-lt"/>
              </a:defRPr>
            </a:lvl1pPr>
          </a:lstStyle>
          <a:p>
            <a:r>
              <a:rPr lang="en-US" dirty="0" err="1" smtClean="0"/>
              <a:t>Inserte</a:t>
            </a:r>
            <a:r>
              <a:rPr lang="en-US" dirty="0" smtClean="0"/>
              <a:t> </a:t>
            </a:r>
            <a:r>
              <a:rPr lang="en-US" dirty="0" err="1" smtClean="0"/>
              <a:t>una</a:t>
            </a:r>
            <a:r>
              <a:rPr lang="en-US" dirty="0" smtClean="0"/>
              <a:t> </a:t>
            </a:r>
            <a:r>
              <a:rPr lang="en-US" dirty="0" err="1" smtClean="0"/>
              <a:t>fotografía</a:t>
            </a:r>
            <a:endParaRPr lang="en-US" dirty="0"/>
          </a:p>
        </p:txBody>
      </p:sp>
      <p:sp>
        <p:nvSpPr>
          <p:cNvPr id="11" name="Marcador de contenido 8"/>
          <p:cNvSpPr>
            <a:spLocks noGrp="1"/>
          </p:cNvSpPr>
          <p:nvPr>
            <p:ph sz="quarter" idx="16"/>
          </p:nvPr>
        </p:nvSpPr>
        <p:spPr>
          <a:xfrm>
            <a:off x="1975307" y="3697767"/>
            <a:ext cx="3264354" cy="2146287"/>
          </a:xfrm>
        </p:spPr>
        <p:txBody>
          <a:bodyPr/>
          <a:lstStyle/>
          <a:p>
            <a:pPr lvl="0"/>
            <a:r>
              <a:rPr lang="es-ES_tradnl" dirty="0" smtClean="0"/>
              <a:t>Haga clic para modificar el estilo de texto del patrón</a:t>
            </a:r>
          </a:p>
          <a:p>
            <a:pPr lvl="1"/>
            <a:r>
              <a:rPr lang="es-ES_tradnl" dirty="0" smtClean="0"/>
              <a:t>Segundo nivel</a:t>
            </a:r>
          </a:p>
          <a:p>
            <a:pPr lvl="2"/>
            <a:r>
              <a:rPr lang="es-ES_tradnl" dirty="0" smtClean="0"/>
              <a:t>Tercer nivel</a:t>
            </a:r>
          </a:p>
          <a:p>
            <a:pPr lvl="3"/>
            <a:r>
              <a:rPr lang="es-ES_tradnl" dirty="0" smtClean="0"/>
              <a:t>Cuarto nivel</a:t>
            </a:r>
          </a:p>
          <a:p>
            <a:pPr lvl="4"/>
            <a:r>
              <a:rPr lang="es-ES_tradnl" dirty="0" smtClean="0"/>
              <a:t>Quinto nivel</a:t>
            </a:r>
            <a:endParaRPr lang="es-ES" dirty="0"/>
          </a:p>
        </p:txBody>
      </p:sp>
      <p:sp>
        <p:nvSpPr>
          <p:cNvPr id="15" name="Marcador de contenido 8"/>
          <p:cNvSpPr>
            <a:spLocks noGrp="1"/>
          </p:cNvSpPr>
          <p:nvPr>
            <p:ph sz="quarter" idx="17"/>
          </p:nvPr>
        </p:nvSpPr>
        <p:spPr>
          <a:xfrm>
            <a:off x="5437415" y="1318999"/>
            <a:ext cx="3249384" cy="2155358"/>
          </a:xfrm>
        </p:spPr>
        <p:txBody>
          <a:bodyPr/>
          <a:lstStyle/>
          <a:p>
            <a:pPr lvl="0"/>
            <a:r>
              <a:rPr lang="es-ES_tradnl" dirty="0" smtClean="0"/>
              <a:t>Haga clic para modificar el estilo de texto del patrón</a:t>
            </a:r>
          </a:p>
          <a:p>
            <a:pPr lvl="1"/>
            <a:r>
              <a:rPr lang="es-ES_tradnl" dirty="0" smtClean="0"/>
              <a:t>Segundo nivel</a:t>
            </a:r>
          </a:p>
          <a:p>
            <a:pPr lvl="2"/>
            <a:r>
              <a:rPr lang="es-ES_tradnl" dirty="0" smtClean="0"/>
              <a:t>Tercer nivel</a:t>
            </a:r>
          </a:p>
          <a:p>
            <a:pPr lvl="3"/>
            <a:r>
              <a:rPr lang="es-ES_tradnl" dirty="0" smtClean="0"/>
              <a:t>Cuarto nivel</a:t>
            </a:r>
          </a:p>
          <a:p>
            <a:pPr lvl="4"/>
            <a:r>
              <a:rPr lang="es-ES_tradnl" dirty="0" smtClean="0"/>
              <a:t>Quinto nivel</a:t>
            </a:r>
            <a:endParaRPr lang="es-ES" dirty="0"/>
          </a:p>
        </p:txBody>
      </p:sp>
      <p:sp>
        <p:nvSpPr>
          <p:cNvPr id="16" name="Marcador de contenido 8"/>
          <p:cNvSpPr>
            <a:spLocks noGrp="1"/>
          </p:cNvSpPr>
          <p:nvPr>
            <p:ph sz="quarter" idx="18"/>
          </p:nvPr>
        </p:nvSpPr>
        <p:spPr>
          <a:xfrm>
            <a:off x="5437416" y="3697767"/>
            <a:ext cx="3249384" cy="2146287"/>
          </a:xfrm>
        </p:spPr>
        <p:txBody>
          <a:bodyPr/>
          <a:lstStyle/>
          <a:p>
            <a:pPr lvl="0"/>
            <a:r>
              <a:rPr lang="es-ES_tradnl" dirty="0" smtClean="0"/>
              <a:t>Haga clic para modificar el estilo de texto del patrón</a:t>
            </a:r>
          </a:p>
          <a:p>
            <a:pPr lvl="1"/>
            <a:r>
              <a:rPr lang="es-ES_tradnl" dirty="0" smtClean="0"/>
              <a:t>Segundo nivel</a:t>
            </a:r>
          </a:p>
          <a:p>
            <a:pPr lvl="2"/>
            <a:r>
              <a:rPr lang="es-ES_tradnl" dirty="0" smtClean="0"/>
              <a:t>Tercer nivel</a:t>
            </a:r>
          </a:p>
          <a:p>
            <a:pPr lvl="3"/>
            <a:r>
              <a:rPr lang="es-ES_tradnl" dirty="0" smtClean="0"/>
              <a:t>Cuarto nivel</a:t>
            </a:r>
          </a:p>
          <a:p>
            <a:pPr lvl="4"/>
            <a:r>
              <a:rPr lang="es-ES_tradnl" dirty="0" smtClean="0"/>
              <a:t>Quinto nivel</a:t>
            </a:r>
            <a:endParaRPr lang="es-ES" dirty="0"/>
          </a:p>
        </p:txBody>
      </p:sp>
    </p:spTree>
    <p:extLst>
      <p:ext uri="{BB962C8B-B14F-4D97-AF65-F5344CB8AC3E}">
        <p14:creationId xmlns:p14="http://schemas.microsoft.com/office/powerpoint/2010/main" val="32158508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ido a 2 columnas">
    <p:spTree>
      <p:nvGrpSpPr>
        <p:cNvPr id="1" name=""/>
        <p:cNvGrpSpPr/>
        <p:nvPr/>
      </p:nvGrpSpPr>
      <p:grpSpPr>
        <a:xfrm>
          <a:off x="0" y="0"/>
          <a:ext cx="0" cy="0"/>
          <a:chOff x="0" y="0"/>
          <a:chExt cx="0" cy="0"/>
        </a:xfrm>
      </p:grpSpPr>
      <p:sp>
        <p:nvSpPr>
          <p:cNvPr id="2" name="Título 1"/>
          <p:cNvSpPr>
            <a:spLocks noGrp="1"/>
          </p:cNvSpPr>
          <p:nvPr>
            <p:ph type="title"/>
          </p:nvPr>
        </p:nvSpPr>
        <p:spPr>
          <a:xfrm>
            <a:off x="1975307" y="273050"/>
            <a:ext cx="2515050" cy="1162050"/>
          </a:xfrm>
        </p:spPr>
        <p:txBody>
          <a:bodyPr anchor="b">
            <a:normAutofit/>
          </a:bodyPr>
          <a:lstStyle>
            <a:lvl1pPr algn="l">
              <a:defRPr sz="1800" b="1"/>
            </a:lvl1pPr>
          </a:lstStyle>
          <a:p>
            <a:r>
              <a:rPr lang="es-ES_tradnl" dirty="0" smtClean="0"/>
              <a:t>Clic para editar título</a:t>
            </a:r>
            <a:endParaRPr lang="es-ES" dirty="0"/>
          </a:p>
        </p:txBody>
      </p:sp>
      <p:sp>
        <p:nvSpPr>
          <p:cNvPr id="4" name="Marcador de texto 3"/>
          <p:cNvSpPr>
            <a:spLocks noGrp="1"/>
          </p:cNvSpPr>
          <p:nvPr>
            <p:ph type="body" sz="half" idx="2"/>
          </p:nvPr>
        </p:nvSpPr>
        <p:spPr>
          <a:xfrm>
            <a:off x="1975307" y="1435101"/>
            <a:ext cx="2515050" cy="4406900"/>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dirty="0" smtClean="0"/>
              <a:t>Haga clic para modificar el estilo de texto del patrón</a:t>
            </a:r>
          </a:p>
        </p:txBody>
      </p:sp>
      <p:sp>
        <p:nvSpPr>
          <p:cNvPr id="5" name="Marcador de fecha 4"/>
          <p:cNvSpPr>
            <a:spLocks noGrp="1"/>
          </p:cNvSpPr>
          <p:nvPr>
            <p:ph type="dt" sz="half" idx="10"/>
          </p:nvPr>
        </p:nvSpPr>
        <p:spPr/>
        <p:txBody>
          <a:bodyPr/>
          <a:lstStyle/>
          <a:p>
            <a:fld id="{60CE52BA-9513-7846-BC4C-C22C60DF7322}" type="datetimeFigureOut">
              <a:rPr lang="es-ES" smtClean="0"/>
              <a:t>20/11/17</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C39EFDD2-09CE-414A-A648-F01749D41BEC}" type="slidenum">
              <a:rPr lang="es-ES" smtClean="0"/>
              <a:t>‹Nr.›</a:t>
            </a:fld>
            <a:endParaRPr lang="es-ES"/>
          </a:p>
        </p:txBody>
      </p:sp>
      <p:sp>
        <p:nvSpPr>
          <p:cNvPr id="11" name="Marcador de contenido 8"/>
          <p:cNvSpPr>
            <a:spLocks noGrp="1"/>
          </p:cNvSpPr>
          <p:nvPr>
            <p:ph sz="quarter" idx="13"/>
          </p:nvPr>
        </p:nvSpPr>
        <p:spPr>
          <a:xfrm>
            <a:off x="4671786" y="1435100"/>
            <a:ext cx="4015013" cy="4406901"/>
          </a:xfrm>
        </p:spPr>
        <p:txBody>
          <a:bodyPr/>
          <a:lstStyle/>
          <a:p>
            <a:pPr lvl="0"/>
            <a:r>
              <a:rPr lang="es-ES_tradnl" dirty="0" smtClean="0"/>
              <a:t>Haga clic para modificar el estilo de texto del patrón</a:t>
            </a:r>
          </a:p>
          <a:p>
            <a:pPr lvl="1"/>
            <a:r>
              <a:rPr lang="es-ES_tradnl" dirty="0" smtClean="0"/>
              <a:t>Segundo nivel</a:t>
            </a:r>
          </a:p>
          <a:p>
            <a:pPr lvl="2"/>
            <a:r>
              <a:rPr lang="es-ES_tradnl" dirty="0" smtClean="0"/>
              <a:t>Tercer nivel</a:t>
            </a:r>
          </a:p>
          <a:p>
            <a:pPr lvl="3"/>
            <a:r>
              <a:rPr lang="es-ES_tradnl" dirty="0" smtClean="0"/>
              <a:t>Cuarto nivel</a:t>
            </a:r>
          </a:p>
          <a:p>
            <a:pPr lvl="4"/>
            <a:r>
              <a:rPr lang="es-ES_tradnl" dirty="0" smtClean="0"/>
              <a:t>Quinto nivel</a:t>
            </a:r>
            <a:endParaRPr lang="es-ES" dirty="0"/>
          </a:p>
        </p:txBody>
      </p:sp>
      <p:sp>
        <p:nvSpPr>
          <p:cNvPr id="10" name="Picture Placeholder 10"/>
          <p:cNvSpPr>
            <a:spLocks noGrp="1"/>
          </p:cNvSpPr>
          <p:nvPr>
            <p:ph type="pic" sz="quarter" idx="14" hasCustomPrompt="1"/>
          </p:nvPr>
        </p:nvSpPr>
        <p:spPr>
          <a:xfrm>
            <a:off x="-21971" y="2501100"/>
            <a:ext cx="1199069" cy="386024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0" fmla="*/ 2057207 w 9172382"/>
              <a:gd name="connsiteY0" fmla="*/ 5048250 h 6858000"/>
              <a:gd name="connsiteX1" fmla="*/ 0 w 9172382"/>
              <a:gd name="connsiteY1" fmla="*/ 11870 h 6858000"/>
              <a:gd name="connsiteX2" fmla="*/ 9172382 w 9172382"/>
              <a:gd name="connsiteY2" fmla="*/ 0 h 6858000"/>
              <a:gd name="connsiteX3" fmla="*/ 9172382 w 9172382"/>
              <a:gd name="connsiteY3" fmla="*/ 6858000 h 6858000"/>
              <a:gd name="connsiteX4" fmla="*/ 3590733 w 9172382"/>
              <a:gd name="connsiteY4" fmla="*/ 6848475 h 6858000"/>
              <a:gd name="connsiteX5" fmla="*/ 2057207 w 9172382"/>
              <a:gd name="connsiteY5" fmla="*/ 5048250 h 6858000"/>
              <a:gd name="connsiteX0" fmla="*/ 27515 w 9172382"/>
              <a:gd name="connsiteY0" fmla="*/ 6876259 h 6876259"/>
              <a:gd name="connsiteX1" fmla="*/ 0 w 9172382"/>
              <a:gd name="connsiteY1" fmla="*/ 11870 h 6876259"/>
              <a:gd name="connsiteX2" fmla="*/ 9172382 w 9172382"/>
              <a:gd name="connsiteY2" fmla="*/ 0 h 6876259"/>
              <a:gd name="connsiteX3" fmla="*/ 9172382 w 9172382"/>
              <a:gd name="connsiteY3" fmla="*/ 6858000 h 6876259"/>
              <a:gd name="connsiteX4" fmla="*/ 3590733 w 9172382"/>
              <a:gd name="connsiteY4" fmla="*/ 6848475 h 6876259"/>
              <a:gd name="connsiteX5" fmla="*/ 27515 w 9172382"/>
              <a:gd name="connsiteY5" fmla="*/ 6876259 h 6876259"/>
              <a:gd name="connsiteX0" fmla="*/ 27515 w 9184252"/>
              <a:gd name="connsiteY0" fmla="*/ 6864389 h 6864389"/>
              <a:gd name="connsiteX1" fmla="*/ 0 w 9184252"/>
              <a:gd name="connsiteY1" fmla="*/ 0 h 6864389"/>
              <a:gd name="connsiteX2" fmla="*/ 9184252 w 9184252"/>
              <a:gd name="connsiteY2" fmla="*/ 2742013 h 6864389"/>
              <a:gd name="connsiteX3" fmla="*/ 9172382 w 9184252"/>
              <a:gd name="connsiteY3" fmla="*/ 6846130 h 6864389"/>
              <a:gd name="connsiteX4" fmla="*/ 3590733 w 9184252"/>
              <a:gd name="connsiteY4" fmla="*/ 6836605 h 6864389"/>
              <a:gd name="connsiteX5" fmla="*/ 27515 w 9184252"/>
              <a:gd name="connsiteY5" fmla="*/ 6864389 h 6864389"/>
              <a:gd name="connsiteX0" fmla="*/ 27515 w 9184252"/>
              <a:gd name="connsiteY0" fmla="*/ 6864389 h 6864389"/>
              <a:gd name="connsiteX1" fmla="*/ 0 w 9184252"/>
              <a:gd name="connsiteY1" fmla="*/ 0 h 6864389"/>
              <a:gd name="connsiteX2" fmla="*/ 5452764 w 9184252"/>
              <a:gd name="connsiteY2" fmla="*/ 1638086 h 6864389"/>
              <a:gd name="connsiteX3" fmla="*/ 9184252 w 9184252"/>
              <a:gd name="connsiteY3" fmla="*/ 2742013 h 6864389"/>
              <a:gd name="connsiteX4" fmla="*/ 9172382 w 9184252"/>
              <a:gd name="connsiteY4" fmla="*/ 6846130 h 6864389"/>
              <a:gd name="connsiteX5" fmla="*/ 3590733 w 9184252"/>
              <a:gd name="connsiteY5" fmla="*/ 6836605 h 6864389"/>
              <a:gd name="connsiteX6" fmla="*/ 27515 w 9184252"/>
              <a:gd name="connsiteY6" fmla="*/ 6864389 h 6864389"/>
              <a:gd name="connsiteX0" fmla="*/ 27515 w 9184252"/>
              <a:gd name="connsiteY0" fmla="*/ 6864389 h 6864389"/>
              <a:gd name="connsiteX1" fmla="*/ 0 w 9184252"/>
              <a:gd name="connsiteY1" fmla="*/ 0 h 6864389"/>
              <a:gd name="connsiteX2" fmla="*/ 6212415 w 9184252"/>
              <a:gd name="connsiteY2" fmla="*/ 3561056 h 6864389"/>
              <a:gd name="connsiteX3" fmla="*/ 9184252 w 9184252"/>
              <a:gd name="connsiteY3" fmla="*/ 2742013 h 6864389"/>
              <a:gd name="connsiteX4" fmla="*/ 9172382 w 9184252"/>
              <a:gd name="connsiteY4" fmla="*/ 6846130 h 6864389"/>
              <a:gd name="connsiteX5" fmla="*/ 3590733 w 9184252"/>
              <a:gd name="connsiteY5" fmla="*/ 6836605 h 6864389"/>
              <a:gd name="connsiteX6" fmla="*/ 27515 w 9184252"/>
              <a:gd name="connsiteY6" fmla="*/ 6864389 h 6864389"/>
              <a:gd name="connsiteX0" fmla="*/ 27515 w 9184252"/>
              <a:gd name="connsiteY0" fmla="*/ 6864389 h 6864389"/>
              <a:gd name="connsiteX1" fmla="*/ 0 w 9184252"/>
              <a:gd name="connsiteY1" fmla="*/ 0 h 6864389"/>
              <a:gd name="connsiteX2" fmla="*/ 3399333 w 9184252"/>
              <a:gd name="connsiteY2" fmla="*/ 1946711 h 6864389"/>
              <a:gd name="connsiteX3" fmla="*/ 6212415 w 9184252"/>
              <a:gd name="connsiteY3" fmla="*/ 3561056 h 6864389"/>
              <a:gd name="connsiteX4" fmla="*/ 9184252 w 9184252"/>
              <a:gd name="connsiteY4" fmla="*/ 2742013 h 6864389"/>
              <a:gd name="connsiteX5" fmla="*/ 9172382 w 9184252"/>
              <a:gd name="connsiteY5" fmla="*/ 6846130 h 6864389"/>
              <a:gd name="connsiteX6" fmla="*/ 3590733 w 9184252"/>
              <a:gd name="connsiteY6" fmla="*/ 6836605 h 6864389"/>
              <a:gd name="connsiteX7" fmla="*/ 27515 w 9184252"/>
              <a:gd name="connsiteY7" fmla="*/ 6864389 h 6864389"/>
              <a:gd name="connsiteX0" fmla="*/ 27515 w 9184252"/>
              <a:gd name="connsiteY0" fmla="*/ 6876259 h 6876259"/>
              <a:gd name="connsiteX1" fmla="*/ 0 w 9184252"/>
              <a:gd name="connsiteY1" fmla="*/ 11870 h 6876259"/>
              <a:gd name="connsiteX2" fmla="*/ 6485414 w 9184252"/>
              <a:gd name="connsiteY2" fmla="*/ 0 h 6876259"/>
              <a:gd name="connsiteX3" fmla="*/ 6212415 w 9184252"/>
              <a:gd name="connsiteY3" fmla="*/ 3572926 h 6876259"/>
              <a:gd name="connsiteX4" fmla="*/ 9184252 w 9184252"/>
              <a:gd name="connsiteY4" fmla="*/ 2753883 h 6876259"/>
              <a:gd name="connsiteX5" fmla="*/ 9172382 w 9184252"/>
              <a:gd name="connsiteY5" fmla="*/ 6858000 h 6876259"/>
              <a:gd name="connsiteX6" fmla="*/ 3590733 w 9184252"/>
              <a:gd name="connsiteY6" fmla="*/ 6848475 h 6876259"/>
              <a:gd name="connsiteX7" fmla="*/ 27515 w 9184252"/>
              <a:gd name="connsiteY7" fmla="*/ 6876259 h 6876259"/>
              <a:gd name="connsiteX0" fmla="*/ 27515 w 9184252"/>
              <a:gd name="connsiteY0" fmla="*/ 6876259 h 6876259"/>
              <a:gd name="connsiteX1" fmla="*/ 0 w 9184252"/>
              <a:gd name="connsiteY1" fmla="*/ 11870 h 6876259"/>
              <a:gd name="connsiteX2" fmla="*/ 6485414 w 9184252"/>
              <a:gd name="connsiteY2" fmla="*/ 0 h 6876259"/>
              <a:gd name="connsiteX3" fmla="*/ 6228290 w 9184252"/>
              <a:gd name="connsiteY3" fmla="*/ 3569751 h 6876259"/>
              <a:gd name="connsiteX4" fmla="*/ 9184252 w 9184252"/>
              <a:gd name="connsiteY4" fmla="*/ 2753883 h 6876259"/>
              <a:gd name="connsiteX5" fmla="*/ 9172382 w 9184252"/>
              <a:gd name="connsiteY5" fmla="*/ 6858000 h 6876259"/>
              <a:gd name="connsiteX6" fmla="*/ 3590733 w 9184252"/>
              <a:gd name="connsiteY6" fmla="*/ 6848475 h 6876259"/>
              <a:gd name="connsiteX7" fmla="*/ 27515 w 9184252"/>
              <a:gd name="connsiteY7" fmla="*/ 6876259 h 6876259"/>
              <a:gd name="connsiteX0" fmla="*/ 27515 w 9184252"/>
              <a:gd name="connsiteY0" fmla="*/ 6876259 h 6876259"/>
              <a:gd name="connsiteX1" fmla="*/ 0 w 9184252"/>
              <a:gd name="connsiteY1" fmla="*/ 11870 h 6876259"/>
              <a:gd name="connsiteX2" fmla="*/ 6488589 w 9184252"/>
              <a:gd name="connsiteY2" fmla="*/ 0 h 6876259"/>
              <a:gd name="connsiteX3" fmla="*/ 6228290 w 9184252"/>
              <a:gd name="connsiteY3" fmla="*/ 3569751 h 6876259"/>
              <a:gd name="connsiteX4" fmla="*/ 9184252 w 9184252"/>
              <a:gd name="connsiteY4" fmla="*/ 2753883 h 6876259"/>
              <a:gd name="connsiteX5" fmla="*/ 9172382 w 9184252"/>
              <a:gd name="connsiteY5" fmla="*/ 6858000 h 6876259"/>
              <a:gd name="connsiteX6" fmla="*/ 3590733 w 9184252"/>
              <a:gd name="connsiteY6" fmla="*/ 6848475 h 6876259"/>
              <a:gd name="connsiteX7" fmla="*/ 27515 w 9184252"/>
              <a:gd name="connsiteY7" fmla="*/ 6876259 h 6876259"/>
              <a:gd name="connsiteX0" fmla="*/ 27515 w 9172701"/>
              <a:gd name="connsiteY0" fmla="*/ 6876259 h 6876259"/>
              <a:gd name="connsiteX1" fmla="*/ 0 w 9172701"/>
              <a:gd name="connsiteY1" fmla="*/ 11870 h 6876259"/>
              <a:gd name="connsiteX2" fmla="*/ 6488589 w 9172701"/>
              <a:gd name="connsiteY2" fmla="*/ 0 h 6876259"/>
              <a:gd name="connsiteX3" fmla="*/ 6228290 w 9172701"/>
              <a:gd name="connsiteY3" fmla="*/ 3569751 h 6876259"/>
              <a:gd name="connsiteX4" fmla="*/ 9146152 w 9172701"/>
              <a:gd name="connsiteY4" fmla="*/ 2836433 h 6876259"/>
              <a:gd name="connsiteX5" fmla="*/ 9172382 w 9172701"/>
              <a:gd name="connsiteY5" fmla="*/ 6858000 h 6876259"/>
              <a:gd name="connsiteX6" fmla="*/ 3590733 w 9172701"/>
              <a:gd name="connsiteY6" fmla="*/ 6848475 h 6876259"/>
              <a:gd name="connsiteX7" fmla="*/ 27515 w 9172701"/>
              <a:gd name="connsiteY7" fmla="*/ 6876259 h 6876259"/>
              <a:gd name="connsiteX0" fmla="*/ 27515 w 9174727"/>
              <a:gd name="connsiteY0" fmla="*/ 6876259 h 6876259"/>
              <a:gd name="connsiteX1" fmla="*/ 0 w 9174727"/>
              <a:gd name="connsiteY1" fmla="*/ 11870 h 6876259"/>
              <a:gd name="connsiteX2" fmla="*/ 6488589 w 9174727"/>
              <a:gd name="connsiteY2" fmla="*/ 0 h 6876259"/>
              <a:gd name="connsiteX3" fmla="*/ 6228290 w 9174727"/>
              <a:gd name="connsiteY3" fmla="*/ 3569751 h 6876259"/>
              <a:gd name="connsiteX4" fmla="*/ 9174727 w 9174727"/>
              <a:gd name="connsiteY4" fmla="*/ 2760233 h 6876259"/>
              <a:gd name="connsiteX5" fmla="*/ 9172382 w 9174727"/>
              <a:gd name="connsiteY5" fmla="*/ 6858000 h 6876259"/>
              <a:gd name="connsiteX6" fmla="*/ 3590733 w 9174727"/>
              <a:gd name="connsiteY6" fmla="*/ 6848475 h 6876259"/>
              <a:gd name="connsiteX7" fmla="*/ 27515 w 9174727"/>
              <a:gd name="connsiteY7" fmla="*/ 6876259 h 6876259"/>
              <a:gd name="connsiteX0" fmla="*/ 0 w 9147212"/>
              <a:gd name="connsiteY0" fmla="*/ 6876259 h 6876259"/>
              <a:gd name="connsiteX1" fmla="*/ 4235 w 9147212"/>
              <a:gd name="connsiteY1" fmla="*/ 40445 h 6876259"/>
              <a:gd name="connsiteX2" fmla="*/ 6461074 w 9147212"/>
              <a:gd name="connsiteY2" fmla="*/ 0 h 6876259"/>
              <a:gd name="connsiteX3" fmla="*/ 6200775 w 9147212"/>
              <a:gd name="connsiteY3" fmla="*/ 3569751 h 6876259"/>
              <a:gd name="connsiteX4" fmla="*/ 9147212 w 9147212"/>
              <a:gd name="connsiteY4" fmla="*/ 2760233 h 6876259"/>
              <a:gd name="connsiteX5" fmla="*/ 9144867 w 9147212"/>
              <a:gd name="connsiteY5" fmla="*/ 6858000 h 6876259"/>
              <a:gd name="connsiteX6" fmla="*/ 3563218 w 9147212"/>
              <a:gd name="connsiteY6" fmla="*/ 6848475 h 6876259"/>
              <a:gd name="connsiteX7" fmla="*/ 0 w 9147212"/>
              <a:gd name="connsiteY7" fmla="*/ 6876259 h 6876259"/>
              <a:gd name="connsiteX0" fmla="*/ 0 w 9147212"/>
              <a:gd name="connsiteY0" fmla="*/ 6876259 h 6876259"/>
              <a:gd name="connsiteX1" fmla="*/ 1060 w 9147212"/>
              <a:gd name="connsiteY1" fmla="*/ 2345 h 6876259"/>
              <a:gd name="connsiteX2" fmla="*/ 6461074 w 9147212"/>
              <a:gd name="connsiteY2" fmla="*/ 0 h 6876259"/>
              <a:gd name="connsiteX3" fmla="*/ 6200775 w 9147212"/>
              <a:gd name="connsiteY3" fmla="*/ 3569751 h 6876259"/>
              <a:gd name="connsiteX4" fmla="*/ 9147212 w 9147212"/>
              <a:gd name="connsiteY4" fmla="*/ 2760233 h 6876259"/>
              <a:gd name="connsiteX5" fmla="*/ 9144867 w 9147212"/>
              <a:gd name="connsiteY5" fmla="*/ 6858000 h 6876259"/>
              <a:gd name="connsiteX6" fmla="*/ 3563218 w 9147212"/>
              <a:gd name="connsiteY6" fmla="*/ 6848475 h 6876259"/>
              <a:gd name="connsiteX7" fmla="*/ 0 w 9147212"/>
              <a:gd name="connsiteY7" fmla="*/ 6876259 h 6876259"/>
              <a:gd name="connsiteX0" fmla="*/ 0 w 9147212"/>
              <a:gd name="connsiteY0" fmla="*/ 6876259 h 6876259"/>
              <a:gd name="connsiteX1" fmla="*/ 1060 w 9147212"/>
              <a:gd name="connsiteY1" fmla="*/ 2345 h 6876259"/>
              <a:gd name="connsiteX2" fmla="*/ 6461074 w 9147212"/>
              <a:gd name="connsiteY2" fmla="*/ 0 h 6876259"/>
              <a:gd name="connsiteX3" fmla="*/ 6207125 w 9147212"/>
              <a:gd name="connsiteY3" fmla="*/ 3588801 h 6876259"/>
              <a:gd name="connsiteX4" fmla="*/ 9147212 w 9147212"/>
              <a:gd name="connsiteY4" fmla="*/ 2760233 h 6876259"/>
              <a:gd name="connsiteX5" fmla="*/ 9144867 w 9147212"/>
              <a:gd name="connsiteY5" fmla="*/ 6858000 h 6876259"/>
              <a:gd name="connsiteX6" fmla="*/ 3563218 w 9147212"/>
              <a:gd name="connsiteY6" fmla="*/ 6848475 h 6876259"/>
              <a:gd name="connsiteX7" fmla="*/ 0 w 9147212"/>
              <a:gd name="connsiteY7" fmla="*/ 6876259 h 6876259"/>
              <a:gd name="connsiteX0" fmla="*/ 0 w 9147212"/>
              <a:gd name="connsiteY0" fmla="*/ 6876259 h 6876259"/>
              <a:gd name="connsiteX1" fmla="*/ 1060 w 9147212"/>
              <a:gd name="connsiteY1" fmla="*/ 2345 h 6876259"/>
              <a:gd name="connsiteX2" fmla="*/ 6461074 w 9147212"/>
              <a:gd name="connsiteY2" fmla="*/ 0 h 6876259"/>
              <a:gd name="connsiteX3" fmla="*/ 6200775 w 9147212"/>
              <a:gd name="connsiteY3" fmla="*/ 3588801 h 6876259"/>
              <a:gd name="connsiteX4" fmla="*/ 9147212 w 9147212"/>
              <a:gd name="connsiteY4" fmla="*/ 2760233 h 6876259"/>
              <a:gd name="connsiteX5" fmla="*/ 9144867 w 9147212"/>
              <a:gd name="connsiteY5" fmla="*/ 6858000 h 6876259"/>
              <a:gd name="connsiteX6" fmla="*/ 3563218 w 9147212"/>
              <a:gd name="connsiteY6" fmla="*/ 6848475 h 6876259"/>
              <a:gd name="connsiteX7" fmla="*/ 0 w 9147212"/>
              <a:gd name="connsiteY7" fmla="*/ 6876259 h 6876259"/>
              <a:gd name="connsiteX0" fmla="*/ 0 w 9147212"/>
              <a:gd name="connsiteY0" fmla="*/ 6873914 h 6873914"/>
              <a:gd name="connsiteX1" fmla="*/ 1060 w 9147212"/>
              <a:gd name="connsiteY1" fmla="*/ 0 h 6873914"/>
              <a:gd name="connsiteX2" fmla="*/ 6454724 w 9147212"/>
              <a:gd name="connsiteY2" fmla="*/ 830 h 6873914"/>
              <a:gd name="connsiteX3" fmla="*/ 6200775 w 9147212"/>
              <a:gd name="connsiteY3" fmla="*/ 3586456 h 6873914"/>
              <a:gd name="connsiteX4" fmla="*/ 9147212 w 9147212"/>
              <a:gd name="connsiteY4" fmla="*/ 2757888 h 6873914"/>
              <a:gd name="connsiteX5" fmla="*/ 9144867 w 9147212"/>
              <a:gd name="connsiteY5" fmla="*/ 6855655 h 6873914"/>
              <a:gd name="connsiteX6" fmla="*/ 3563218 w 9147212"/>
              <a:gd name="connsiteY6" fmla="*/ 6846130 h 6873914"/>
              <a:gd name="connsiteX7" fmla="*/ 0 w 9147212"/>
              <a:gd name="connsiteY7" fmla="*/ 6873914 h 6873914"/>
              <a:gd name="connsiteX0" fmla="*/ 0 w 9147212"/>
              <a:gd name="connsiteY0" fmla="*/ 6873914 h 6873914"/>
              <a:gd name="connsiteX1" fmla="*/ 1060 w 9147212"/>
              <a:gd name="connsiteY1" fmla="*/ 0 h 6873914"/>
              <a:gd name="connsiteX2" fmla="*/ 6454724 w 9147212"/>
              <a:gd name="connsiteY2" fmla="*/ 830 h 6873914"/>
              <a:gd name="connsiteX3" fmla="*/ 6028418 w 9147212"/>
              <a:gd name="connsiteY3" fmla="*/ 4021885 h 6873914"/>
              <a:gd name="connsiteX4" fmla="*/ 9147212 w 9147212"/>
              <a:gd name="connsiteY4" fmla="*/ 2757888 h 6873914"/>
              <a:gd name="connsiteX5" fmla="*/ 9144867 w 9147212"/>
              <a:gd name="connsiteY5" fmla="*/ 6855655 h 6873914"/>
              <a:gd name="connsiteX6" fmla="*/ 3563218 w 9147212"/>
              <a:gd name="connsiteY6" fmla="*/ 6846130 h 6873914"/>
              <a:gd name="connsiteX7" fmla="*/ 0 w 9147212"/>
              <a:gd name="connsiteY7" fmla="*/ 6873914 h 6873914"/>
              <a:gd name="connsiteX0" fmla="*/ 0 w 9156283"/>
              <a:gd name="connsiteY0" fmla="*/ 6873914 h 6873914"/>
              <a:gd name="connsiteX1" fmla="*/ 1060 w 9156283"/>
              <a:gd name="connsiteY1" fmla="*/ 0 h 6873914"/>
              <a:gd name="connsiteX2" fmla="*/ 6454724 w 9156283"/>
              <a:gd name="connsiteY2" fmla="*/ 830 h 6873914"/>
              <a:gd name="connsiteX3" fmla="*/ 6028418 w 9156283"/>
              <a:gd name="connsiteY3" fmla="*/ 4021885 h 6873914"/>
              <a:gd name="connsiteX4" fmla="*/ 9156283 w 9156283"/>
              <a:gd name="connsiteY4" fmla="*/ 3710388 h 6873914"/>
              <a:gd name="connsiteX5" fmla="*/ 9144867 w 9156283"/>
              <a:gd name="connsiteY5" fmla="*/ 6855655 h 6873914"/>
              <a:gd name="connsiteX6" fmla="*/ 3563218 w 9156283"/>
              <a:gd name="connsiteY6" fmla="*/ 6846130 h 6873914"/>
              <a:gd name="connsiteX7" fmla="*/ 0 w 9156283"/>
              <a:gd name="connsiteY7" fmla="*/ 6873914 h 6873914"/>
              <a:gd name="connsiteX0" fmla="*/ 0 w 9156283"/>
              <a:gd name="connsiteY0" fmla="*/ 6873914 h 6873914"/>
              <a:gd name="connsiteX1" fmla="*/ 1060 w 9156283"/>
              <a:gd name="connsiteY1" fmla="*/ 0 h 6873914"/>
              <a:gd name="connsiteX2" fmla="*/ 6111824 w 9156283"/>
              <a:gd name="connsiteY2" fmla="*/ 830 h 6873914"/>
              <a:gd name="connsiteX3" fmla="*/ 6028418 w 9156283"/>
              <a:gd name="connsiteY3" fmla="*/ 4021885 h 6873914"/>
              <a:gd name="connsiteX4" fmla="*/ 9156283 w 9156283"/>
              <a:gd name="connsiteY4" fmla="*/ 3710388 h 6873914"/>
              <a:gd name="connsiteX5" fmla="*/ 9144867 w 9156283"/>
              <a:gd name="connsiteY5" fmla="*/ 6855655 h 6873914"/>
              <a:gd name="connsiteX6" fmla="*/ 3563218 w 9156283"/>
              <a:gd name="connsiteY6" fmla="*/ 6846130 h 6873914"/>
              <a:gd name="connsiteX7" fmla="*/ 0 w 9156283"/>
              <a:gd name="connsiteY7" fmla="*/ 6873914 h 6873914"/>
              <a:gd name="connsiteX0" fmla="*/ 0 w 9156283"/>
              <a:gd name="connsiteY0" fmla="*/ 6873914 h 6873914"/>
              <a:gd name="connsiteX1" fmla="*/ 1060 w 9156283"/>
              <a:gd name="connsiteY1" fmla="*/ 0 h 6873914"/>
              <a:gd name="connsiteX2" fmla="*/ 6111824 w 9156283"/>
              <a:gd name="connsiteY2" fmla="*/ 830 h 6873914"/>
              <a:gd name="connsiteX3" fmla="*/ 5298168 w 9156283"/>
              <a:gd name="connsiteY3" fmla="*/ 5758610 h 6873914"/>
              <a:gd name="connsiteX4" fmla="*/ 9156283 w 9156283"/>
              <a:gd name="connsiteY4" fmla="*/ 3710388 h 6873914"/>
              <a:gd name="connsiteX5" fmla="*/ 9144867 w 9156283"/>
              <a:gd name="connsiteY5" fmla="*/ 6855655 h 6873914"/>
              <a:gd name="connsiteX6" fmla="*/ 3563218 w 9156283"/>
              <a:gd name="connsiteY6" fmla="*/ 6846130 h 6873914"/>
              <a:gd name="connsiteX7" fmla="*/ 0 w 9156283"/>
              <a:gd name="connsiteY7" fmla="*/ 6873914 h 6873914"/>
              <a:gd name="connsiteX0" fmla="*/ 0 w 9145658"/>
              <a:gd name="connsiteY0" fmla="*/ 6873914 h 6873914"/>
              <a:gd name="connsiteX1" fmla="*/ 1060 w 9145658"/>
              <a:gd name="connsiteY1" fmla="*/ 0 h 6873914"/>
              <a:gd name="connsiteX2" fmla="*/ 6111824 w 9145658"/>
              <a:gd name="connsiteY2" fmla="*/ 830 h 6873914"/>
              <a:gd name="connsiteX3" fmla="*/ 5298168 w 9145658"/>
              <a:gd name="connsiteY3" fmla="*/ 5758610 h 6873914"/>
              <a:gd name="connsiteX4" fmla="*/ 9140408 w 9145658"/>
              <a:gd name="connsiteY4" fmla="*/ 3951688 h 6873914"/>
              <a:gd name="connsiteX5" fmla="*/ 9144867 w 9145658"/>
              <a:gd name="connsiteY5" fmla="*/ 6855655 h 6873914"/>
              <a:gd name="connsiteX6" fmla="*/ 3563218 w 9145658"/>
              <a:gd name="connsiteY6" fmla="*/ 6846130 h 6873914"/>
              <a:gd name="connsiteX7" fmla="*/ 0 w 9145658"/>
              <a:gd name="connsiteY7" fmla="*/ 6873914 h 6873914"/>
              <a:gd name="connsiteX0" fmla="*/ 0 w 9146758"/>
              <a:gd name="connsiteY0" fmla="*/ 6873914 h 6873914"/>
              <a:gd name="connsiteX1" fmla="*/ 1060 w 9146758"/>
              <a:gd name="connsiteY1" fmla="*/ 0 h 6873914"/>
              <a:gd name="connsiteX2" fmla="*/ 6111824 w 9146758"/>
              <a:gd name="connsiteY2" fmla="*/ 830 h 6873914"/>
              <a:gd name="connsiteX3" fmla="*/ 5298168 w 9146758"/>
              <a:gd name="connsiteY3" fmla="*/ 5758610 h 6873914"/>
              <a:gd name="connsiteX4" fmla="*/ 9146758 w 9146758"/>
              <a:gd name="connsiteY4" fmla="*/ 3942163 h 6873914"/>
              <a:gd name="connsiteX5" fmla="*/ 9144867 w 9146758"/>
              <a:gd name="connsiteY5" fmla="*/ 6855655 h 6873914"/>
              <a:gd name="connsiteX6" fmla="*/ 3563218 w 9146758"/>
              <a:gd name="connsiteY6" fmla="*/ 6846130 h 6873914"/>
              <a:gd name="connsiteX7" fmla="*/ 0 w 9146758"/>
              <a:gd name="connsiteY7" fmla="*/ 6873914 h 6873914"/>
              <a:gd name="connsiteX0" fmla="*/ 0 w 9146758"/>
              <a:gd name="connsiteY0" fmla="*/ 6873914 h 6873914"/>
              <a:gd name="connsiteX1" fmla="*/ 1060 w 9146758"/>
              <a:gd name="connsiteY1" fmla="*/ 0 h 6873914"/>
              <a:gd name="connsiteX2" fmla="*/ 6111824 w 9146758"/>
              <a:gd name="connsiteY2" fmla="*/ 830 h 6873914"/>
              <a:gd name="connsiteX3" fmla="*/ 5298168 w 9146758"/>
              <a:gd name="connsiteY3" fmla="*/ 5758610 h 6873914"/>
              <a:gd name="connsiteX4" fmla="*/ 9146758 w 9146758"/>
              <a:gd name="connsiteY4" fmla="*/ 3948513 h 6873914"/>
              <a:gd name="connsiteX5" fmla="*/ 9144867 w 9146758"/>
              <a:gd name="connsiteY5" fmla="*/ 6855655 h 6873914"/>
              <a:gd name="connsiteX6" fmla="*/ 3563218 w 9146758"/>
              <a:gd name="connsiteY6" fmla="*/ 6846130 h 6873914"/>
              <a:gd name="connsiteX7" fmla="*/ 0 w 9146758"/>
              <a:gd name="connsiteY7" fmla="*/ 6873914 h 6873914"/>
              <a:gd name="connsiteX0" fmla="*/ 0 w 9146758"/>
              <a:gd name="connsiteY0" fmla="*/ 6873914 h 6873914"/>
              <a:gd name="connsiteX1" fmla="*/ 1060 w 9146758"/>
              <a:gd name="connsiteY1" fmla="*/ 0 h 6873914"/>
              <a:gd name="connsiteX2" fmla="*/ 6111824 w 9146758"/>
              <a:gd name="connsiteY2" fmla="*/ 830 h 6873914"/>
              <a:gd name="connsiteX3" fmla="*/ 5298168 w 9146758"/>
              <a:gd name="connsiteY3" fmla="*/ 5758610 h 6873914"/>
              <a:gd name="connsiteX4" fmla="*/ 9146758 w 9146758"/>
              <a:gd name="connsiteY4" fmla="*/ 3948513 h 6873914"/>
              <a:gd name="connsiteX5" fmla="*/ 9144867 w 9146758"/>
              <a:gd name="connsiteY5" fmla="*/ 6855655 h 6873914"/>
              <a:gd name="connsiteX6" fmla="*/ 3553693 w 9146758"/>
              <a:gd name="connsiteY6" fmla="*/ 6852480 h 6873914"/>
              <a:gd name="connsiteX7" fmla="*/ 0 w 9146758"/>
              <a:gd name="connsiteY7" fmla="*/ 6873914 h 6873914"/>
              <a:gd name="connsiteX0" fmla="*/ 0 w 9146758"/>
              <a:gd name="connsiteY0" fmla="*/ 6873914 h 6873914"/>
              <a:gd name="connsiteX1" fmla="*/ 1060 w 9146758"/>
              <a:gd name="connsiteY1" fmla="*/ 0 h 6873914"/>
              <a:gd name="connsiteX2" fmla="*/ 6111824 w 9146758"/>
              <a:gd name="connsiteY2" fmla="*/ 830 h 6873914"/>
              <a:gd name="connsiteX3" fmla="*/ 5298168 w 9146758"/>
              <a:gd name="connsiteY3" fmla="*/ 5758610 h 6873914"/>
              <a:gd name="connsiteX4" fmla="*/ 9146758 w 9146758"/>
              <a:gd name="connsiteY4" fmla="*/ 3948513 h 6873914"/>
              <a:gd name="connsiteX5" fmla="*/ 9144867 w 9146758"/>
              <a:gd name="connsiteY5" fmla="*/ 6855655 h 6873914"/>
              <a:gd name="connsiteX6" fmla="*/ 0 w 9146758"/>
              <a:gd name="connsiteY6" fmla="*/ 6873914 h 6873914"/>
              <a:gd name="connsiteX0" fmla="*/ 0 w 9149933"/>
              <a:gd name="connsiteY0" fmla="*/ 6861214 h 6861214"/>
              <a:gd name="connsiteX1" fmla="*/ 4235 w 9149933"/>
              <a:gd name="connsiteY1" fmla="*/ 0 h 6861214"/>
              <a:gd name="connsiteX2" fmla="*/ 6114999 w 9149933"/>
              <a:gd name="connsiteY2" fmla="*/ 830 h 6861214"/>
              <a:gd name="connsiteX3" fmla="*/ 5301343 w 9149933"/>
              <a:gd name="connsiteY3" fmla="*/ 5758610 h 6861214"/>
              <a:gd name="connsiteX4" fmla="*/ 9149933 w 9149933"/>
              <a:gd name="connsiteY4" fmla="*/ 3948513 h 6861214"/>
              <a:gd name="connsiteX5" fmla="*/ 9148042 w 9149933"/>
              <a:gd name="connsiteY5" fmla="*/ 6855655 h 6861214"/>
              <a:gd name="connsiteX6" fmla="*/ 0 w 9149933"/>
              <a:gd name="connsiteY6" fmla="*/ 6861214 h 6861214"/>
              <a:gd name="connsiteX0" fmla="*/ 0 w 9149933"/>
              <a:gd name="connsiteY0" fmla="*/ 6861214 h 6861214"/>
              <a:gd name="connsiteX1" fmla="*/ 4235 w 9149933"/>
              <a:gd name="connsiteY1" fmla="*/ 0 h 6861214"/>
              <a:gd name="connsiteX2" fmla="*/ 6114999 w 9149933"/>
              <a:gd name="connsiteY2" fmla="*/ 830 h 6861214"/>
              <a:gd name="connsiteX3" fmla="*/ 9149933 w 9149933"/>
              <a:gd name="connsiteY3" fmla="*/ 3948513 h 6861214"/>
              <a:gd name="connsiteX4" fmla="*/ 9148042 w 9149933"/>
              <a:gd name="connsiteY4" fmla="*/ 6855655 h 6861214"/>
              <a:gd name="connsiteX5" fmla="*/ 0 w 9149933"/>
              <a:gd name="connsiteY5" fmla="*/ 6861214 h 6861214"/>
              <a:gd name="connsiteX0" fmla="*/ 0 w 9148042"/>
              <a:gd name="connsiteY0" fmla="*/ 6861214 h 6861214"/>
              <a:gd name="connsiteX1" fmla="*/ 4235 w 9148042"/>
              <a:gd name="connsiteY1" fmla="*/ 0 h 6861214"/>
              <a:gd name="connsiteX2" fmla="*/ 6114999 w 9148042"/>
              <a:gd name="connsiteY2" fmla="*/ 830 h 6861214"/>
              <a:gd name="connsiteX3" fmla="*/ 9148042 w 9148042"/>
              <a:gd name="connsiteY3" fmla="*/ 6855655 h 6861214"/>
              <a:gd name="connsiteX4" fmla="*/ 0 w 9148042"/>
              <a:gd name="connsiteY4" fmla="*/ 6861214 h 6861214"/>
              <a:gd name="connsiteX0" fmla="*/ 0 w 6114999"/>
              <a:gd name="connsiteY0" fmla="*/ 6861214 h 6861214"/>
              <a:gd name="connsiteX1" fmla="*/ 4235 w 6114999"/>
              <a:gd name="connsiteY1" fmla="*/ 0 h 6861214"/>
              <a:gd name="connsiteX2" fmla="*/ 6114999 w 6114999"/>
              <a:gd name="connsiteY2" fmla="*/ 830 h 6861214"/>
              <a:gd name="connsiteX3" fmla="*/ 999441 w 6114999"/>
              <a:gd name="connsiteY3" fmla="*/ 2915607 h 6861214"/>
              <a:gd name="connsiteX4" fmla="*/ 0 w 6114999"/>
              <a:gd name="connsiteY4" fmla="*/ 6861214 h 6861214"/>
              <a:gd name="connsiteX0" fmla="*/ 0 w 1173925"/>
              <a:gd name="connsiteY0" fmla="*/ 6869655 h 6869655"/>
              <a:gd name="connsiteX1" fmla="*/ 4235 w 1173925"/>
              <a:gd name="connsiteY1" fmla="*/ 8441 h 6869655"/>
              <a:gd name="connsiteX2" fmla="*/ 1173925 w 1173925"/>
              <a:gd name="connsiteY2" fmla="*/ 0 h 6869655"/>
              <a:gd name="connsiteX3" fmla="*/ 999441 w 1173925"/>
              <a:gd name="connsiteY3" fmla="*/ 2924048 h 6869655"/>
              <a:gd name="connsiteX4" fmla="*/ 0 w 1173925"/>
              <a:gd name="connsiteY4" fmla="*/ 6869655 h 6869655"/>
              <a:gd name="connsiteX0" fmla="*/ 0 w 1173925"/>
              <a:gd name="connsiteY0" fmla="*/ 6869655 h 6869655"/>
              <a:gd name="connsiteX1" fmla="*/ 4235 w 1173925"/>
              <a:gd name="connsiteY1" fmla="*/ 8441 h 6869655"/>
              <a:gd name="connsiteX2" fmla="*/ 1173925 w 1173925"/>
              <a:gd name="connsiteY2" fmla="*/ 0 h 6869655"/>
              <a:gd name="connsiteX3" fmla="*/ 999441 w 1173925"/>
              <a:gd name="connsiteY3" fmla="*/ 2924048 h 6869655"/>
              <a:gd name="connsiteX4" fmla="*/ 0 w 1173925"/>
              <a:gd name="connsiteY4" fmla="*/ 6869655 h 6869655"/>
              <a:gd name="connsiteX0" fmla="*/ 0 w 1183195"/>
              <a:gd name="connsiteY0" fmla="*/ 4570521 h 4570521"/>
              <a:gd name="connsiteX1" fmla="*/ 13505 w 1183195"/>
              <a:gd name="connsiteY1" fmla="*/ 8441 h 4570521"/>
              <a:gd name="connsiteX2" fmla="*/ 1183195 w 1183195"/>
              <a:gd name="connsiteY2" fmla="*/ 0 h 4570521"/>
              <a:gd name="connsiteX3" fmla="*/ 1008711 w 1183195"/>
              <a:gd name="connsiteY3" fmla="*/ 2924048 h 4570521"/>
              <a:gd name="connsiteX4" fmla="*/ 0 w 1183195"/>
              <a:gd name="connsiteY4" fmla="*/ 4570521 h 4570521"/>
              <a:gd name="connsiteX0" fmla="*/ 0 w 1183195"/>
              <a:gd name="connsiteY0" fmla="*/ 4570521 h 4570521"/>
              <a:gd name="connsiteX1" fmla="*/ 13505 w 1183195"/>
              <a:gd name="connsiteY1" fmla="*/ 8441 h 4570521"/>
              <a:gd name="connsiteX2" fmla="*/ 1183195 w 1183195"/>
              <a:gd name="connsiteY2" fmla="*/ 0 h 4570521"/>
              <a:gd name="connsiteX3" fmla="*/ 1008711 w 1183195"/>
              <a:gd name="connsiteY3" fmla="*/ 2924048 h 4570521"/>
              <a:gd name="connsiteX4" fmla="*/ 0 w 1183195"/>
              <a:gd name="connsiteY4" fmla="*/ 4570521 h 4570521"/>
              <a:gd name="connsiteX0" fmla="*/ 0 w 1183195"/>
              <a:gd name="connsiteY0" fmla="*/ 2095244 h 2924048"/>
              <a:gd name="connsiteX1" fmla="*/ 13505 w 1183195"/>
              <a:gd name="connsiteY1" fmla="*/ 8441 h 2924048"/>
              <a:gd name="connsiteX2" fmla="*/ 1183195 w 1183195"/>
              <a:gd name="connsiteY2" fmla="*/ 0 h 2924048"/>
              <a:gd name="connsiteX3" fmla="*/ 1008711 w 1183195"/>
              <a:gd name="connsiteY3" fmla="*/ 2924048 h 2924048"/>
              <a:gd name="connsiteX4" fmla="*/ 0 w 1183195"/>
              <a:gd name="connsiteY4" fmla="*/ 2095244 h 2924048"/>
              <a:gd name="connsiteX0" fmla="*/ 0 w 1183195"/>
              <a:gd name="connsiteY0" fmla="*/ 2095244 h 2136039"/>
              <a:gd name="connsiteX1" fmla="*/ 13505 w 1183195"/>
              <a:gd name="connsiteY1" fmla="*/ 8441 h 2136039"/>
              <a:gd name="connsiteX2" fmla="*/ 1183195 w 1183195"/>
              <a:gd name="connsiteY2" fmla="*/ 0 h 2136039"/>
              <a:gd name="connsiteX3" fmla="*/ 1036522 w 1183195"/>
              <a:gd name="connsiteY3" fmla="*/ 2136039 h 2136039"/>
              <a:gd name="connsiteX4" fmla="*/ 0 w 1183195"/>
              <a:gd name="connsiteY4" fmla="*/ 2095244 h 2136039"/>
              <a:gd name="connsiteX0" fmla="*/ 0 w 1183195"/>
              <a:gd name="connsiteY0" fmla="*/ 1585356 h 2136039"/>
              <a:gd name="connsiteX1" fmla="*/ 13505 w 1183195"/>
              <a:gd name="connsiteY1" fmla="*/ 8441 h 2136039"/>
              <a:gd name="connsiteX2" fmla="*/ 1183195 w 1183195"/>
              <a:gd name="connsiteY2" fmla="*/ 0 h 2136039"/>
              <a:gd name="connsiteX3" fmla="*/ 1036522 w 1183195"/>
              <a:gd name="connsiteY3" fmla="*/ 2136039 h 2136039"/>
              <a:gd name="connsiteX4" fmla="*/ 0 w 1183195"/>
              <a:gd name="connsiteY4" fmla="*/ 1585356 h 2136039"/>
              <a:gd name="connsiteX0" fmla="*/ 0 w 1174123"/>
              <a:gd name="connsiteY0" fmla="*/ 2655785 h 2655785"/>
              <a:gd name="connsiteX1" fmla="*/ 4433 w 1174123"/>
              <a:gd name="connsiteY1" fmla="*/ 8441 h 2655785"/>
              <a:gd name="connsiteX2" fmla="*/ 1174123 w 1174123"/>
              <a:gd name="connsiteY2" fmla="*/ 0 h 2655785"/>
              <a:gd name="connsiteX3" fmla="*/ 1027450 w 1174123"/>
              <a:gd name="connsiteY3" fmla="*/ 2136039 h 2655785"/>
              <a:gd name="connsiteX4" fmla="*/ 0 w 1174123"/>
              <a:gd name="connsiteY4" fmla="*/ 2655785 h 2655785"/>
              <a:gd name="connsiteX0" fmla="*/ 0 w 1174123"/>
              <a:gd name="connsiteY0" fmla="*/ 2655785 h 3696324"/>
              <a:gd name="connsiteX1" fmla="*/ 4433 w 1174123"/>
              <a:gd name="connsiteY1" fmla="*/ 8441 h 3696324"/>
              <a:gd name="connsiteX2" fmla="*/ 1174123 w 1174123"/>
              <a:gd name="connsiteY2" fmla="*/ 0 h 3696324"/>
              <a:gd name="connsiteX3" fmla="*/ 936736 w 1174123"/>
              <a:gd name="connsiteY3" fmla="*/ 3696324 h 3696324"/>
              <a:gd name="connsiteX4" fmla="*/ 0 w 1174123"/>
              <a:gd name="connsiteY4" fmla="*/ 2655785 h 3696324"/>
              <a:gd name="connsiteX0" fmla="*/ 0 w 1183194"/>
              <a:gd name="connsiteY0" fmla="*/ 1957285 h 3696324"/>
              <a:gd name="connsiteX1" fmla="*/ 13504 w 1183194"/>
              <a:gd name="connsiteY1" fmla="*/ 8441 h 3696324"/>
              <a:gd name="connsiteX2" fmla="*/ 1183194 w 1183194"/>
              <a:gd name="connsiteY2" fmla="*/ 0 h 3696324"/>
              <a:gd name="connsiteX3" fmla="*/ 945807 w 1183194"/>
              <a:gd name="connsiteY3" fmla="*/ 3696324 h 3696324"/>
              <a:gd name="connsiteX4" fmla="*/ 0 w 1183194"/>
              <a:gd name="connsiteY4" fmla="*/ 1957285 h 3696324"/>
              <a:gd name="connsiteX0" fmla="*/ 0 w 1183194"/>
              <a:gd name="connsiteY0" fmla="*/ 1957285 h 2979681"/>
              <a:gd name="connsiteX1" fmla="*/ 13504 w 1183194"/>
              <a:gd name="connsiteY1" fmla="*/ 8441 h 2979681"/>
              <a:gd name="connsiteX2" fmla="*/ 1183194 w 1183194"/>
              <a:gd name="connsiteY2" fmla="*/ 0 h 2979681"/>
              <a:gd name="connsiteX3" fmla="*/ 991164 w 1183194"/>
              <a:gd name="connsiteY3" fmla="*/ 2979681 h 2979681"/>
              <a:gd name="connsiteX4" fmla="*/ 0 w 1183194"/>
              <a:gd name="connsiteY4" fmla="*/ 1957285 h 2979681"/>
              <a:gd name="connsiteX0" fmla="*/ 0 w 1183194"/>
              <a:gd name="connsiteY0" fmla="*/ 2311071 h 2979681"/>
              <a:gd name="connsiteX1" fmla="*/ 13504 w 1183194"/>
              <a:gd name="connsiteY1" fmla="*/ 8441 h 2979681"/>
              <a:gd name="connsiteX2" fmla="*/ 1183194 w 1183194"/>
              <a:gd name="connsiteY2" fmla="*/ 0 h 2979681"/>
              <a:gd name="connsiteX3" fmla="*/ 991164 w 1183194"/>
              <a:gd name="connsiteY3" fmla="*/ 2979681 h 2979681"/>
              <a:gd name="connsiteX4" fmla="*/ 0 w 1183194"/>
              <a:gd name="connsiteY4" fmla="*/ 2311071 h 2979681"/>
              <a:gd name="connsiteX0" fmla="*/ 0 w 1183194"/>
              <a:gd name="connsiteY0" fmla="*/ 3272643 h 3272643"/>
              <a:gd name="connsiteX1" fmla="*/ 13504 w 1183194"/>
              <a:gd name="connsiteY1" fmla="*/ 8441 h 3272643"/>
              <a:gd name="connsiteX2" fmla="*/ 1183194 w 1183194"/>
              <a:gd name="connsiteY2" fmla="*/ 0 h 3272643"/>
              <a:gd name="connsiteX3" fmla="*/ 991164 w 1183194"/>
              <a:gd name="connsiteY3" fmla="*/ 2979681 h 3272643"/>
              <a:gd name="connsiteX4" fmla="*/ 0 w 1183194"/>
              <a:gd name="connsiteY4" fmla="*/ 3272643 h 3272643"/>
              <a:gd name="connsiteX0" fmla="*/ 0 w 1183194"/>
              <a:gd name="connsiteY0" fmla="*/ 3272643 h 3272643"/>
              <a:gd name="connsiteX1" fmla="*/ 13504 w 1183194"/>
              <a:gd name="connsiteY1" fmla="*/ 8441 h 3272643"/>
              <a:gd name="connsiteX2" fmla="*/ 1183194 w 1183194"/>
              <a:gd name="connsiteY2" fmla="*/ 0 h 3272643"/>
              <a:gd name="connsiteX3" fmla="*/ 973021 w 1183194"/>
              <a:gd name="connsiteY3" fmla="*/ 3260895 h 3272643"/>
              <a:gd name="connsiteX4" fmla="*/ 0 w 1183194"/>
              <a:gd name="connsiteY4" fmla="*/ 3272643 h 3272643"/>
              <a:gd name="connsiteX0" fmla="*/ 0 w 1137837"/>
              <a:gd name="connsiteY0" fmla="*/ 3264202 h 3264202"/>
              <a:gd name="connsiteX1" fmla="*/ 13504 w 1137837"/>
              <a:gd name="connsiteY1" fmla="*/ 0 h 3264202"/>
              <a:gd name="connsiteX2" fmla="*/ 1137837 w 1137837"/>
              <a:gd name="connsiteY2" fmla="*/ 608416 h 3264202"/>
              <a:gd name="connsiteX3" fmla="*/ 973021 w 1137837"/>
              <a:gd name="connsiteY3" fmla="*/ 3252454 h 3264202"/>
              <a:gd name="connsiteX4" fmla="*/ 0 w 1137837"/>
              <a:gd name="connsiteY4" fmla="*/ 3264202 h 3264202"/>
              <a:gd name="connsiteX0" fmla="*/ 0 w 1137837"/>
              <a:gd name="connsiteY0" fmla="*/ 3871988 h 3871988"/>
              <a:gd name="connsiteX1" fmla="*/ 4433 w 1137837"/>
              <a:gd name="connsiteY1" fmla="*/ 0 h 3871988"/>
              <a:gd name="connsiteX2" fmla="*/ 1137837 w 1137837"/>
              <a:gd name="connsiteY2" fmla="*/ 1216202 h 3871988"/>
              <a:gd name="connsiteX3" fmla="*/ 973021 w 1137837"/>
              <a:gd name="connsiteY3" fmla="*/ 3860240 h 3871988"/>
              <a:gd name="connsiteX4" fmla="*/ 0 w 1137837"/>
              <a:gd name="connsiteY4" fmla="*/ 3871988 h 3871988"/>
              <a:gd name="connsiteX0" fmla="*/ 0 w 1183194"/>
              <a:gd name="connsiteY0" fmla="*/ 3871988 h 3871988"/>
              <a:gd name="connsiteX1" fmla="*/ 4433 w 1183194"/>
              <a:gd name="connsiteY1" fmla="*/ 0 h 3871988"/>
              <a:gd name="connsiteX2" fmla="*/ 1183194 w 1183194"/>
              <a:gd name="connsiteY2" fmla="*/ 735416 h 3871988"/>
              <a:gd name="connsiteX3" fmla="*/ 973021 w 1183194"/>
              <a:gd name="connsiteY3" fmla="*/ 3860240 h 3871988"/>
              <a:gd name="connsiteX4" fmla="*/ 0 w 1183194"/>
              <a:gd name="connsiteY4" fmla="*/ 3871988 h 3871988"/>
              <a:gd name="connsiteX0" fmla="*/ 0 w 1183194"/>
              <a:gd name="connsiteY0" fmla="*/ 3871988 h 3871988"/>
              <a:gd name="connsiteX1" fmla="*/ 4433 w 1183194"/>
              <a:gd name="connsiteY1" fmla="*/ 0 h 3871988"/>
              <a:gd name="connsiteX2" fmla="*/ 1183194 w 1183194"/>
              <a:gd name="connsiteY2" fmla="*/ 735416 h 3871988"/>
              <a:gd name="connsiteX3" fmla="*/ 957146 w 1183194"/>
              <a:gd name="connsiteY3" fmla="*/ 3857065 h 3871988"/>
              <a:gd name="connsiteX4" fmla="*/ 0 w 1183194"/>
              <a:gd name="connsiteY4" fmla="*/ 3871988 h 3871988"/>
              <a:gd name="connsiteX0" fmla="*/ 0 w 1180019"/>
              <a:gd name="connsiteY0" fmla="*/ 3881513 h 3881513"/>
              <a:gd name="connsiteX1" fmla="*/ 1258 w 1180019"/>
              <a:gd name="connsiteY1" fmla="*/ 0 h 3881513"/>
              <a:gd name="connsiteX2" fmla="*/ 1180019 w 1180019"/>
              <a:gd name="connsiteY2" fmla="*/ 735416 h 3881513"/>
              <a:gd name="connsiteX3" fmla="*/ 953971 w 1180019"/>
              <a:gd name="connsiteY3" fmla="*/ 3857065 h 3881513"/>
              <a:gd name="connsiteX4" fmla="*/ 0 w 1180019"/>
              <a:gd name="connsiteY4" fmla="*/ 3881513 h 3881513"/>
              <a:gd name="connsiteX0" fmla="*/ 2155 w 1178999"/>
              <a:gd name="connsiteY0" fmla="*/ 3856113 h 3857065"/>
              <a:gd name="connsiteX1" fmla="*/ 238 w 1178999"/>
              <a:gd name="connsiteY1" fmla="*/ 0 h 3857065"/>
              <a:gd name="connsiteX2" fmla="*/ 1178999 w 1178999"/>
              <a:gd name="connsiteY2" fmla="*/ 735416 h 3857065"/>
              <a:gd name="connsiteX3" fmla="*/ 952951 w 1178999"/>
              <a:gd name="connsiteY3" fmla="*/ 3857065 h 3857065"/>
              <a:gd name="connsiteX4" fmla="*/ 2155 w 1178999"/>
              <a:gd name="connsiteY4" fmla="*/ 3856113 h 3857065"/>
              <a:gd name="connsiteX0" fmla="*/ 2155 w 1185349"/>
              <a:gd name="connsiteY0" fmla="*/ 3856113 h 3857065"/>
              <a:gd name="connsiteX1" fmla="*/ 238 w 1185349"/>
              <a:gd name="connsiteY1" fmla="*/ 0 h 3857065"/>
              <a:gd name="connsiteX2" fmla="*/ 1185349 w 1185349"/>
              <a:gd name="connsiteY2" fmla="*/ 738591 h 3857065"/>
              <a:gd name="connsiteX3" fmla="*/ 952951 w 1185349"/>
              <a:gd name="connsiteY3" fmla="*/ 3857065 h 3857065"/>
              <a:gd name="connsiteX4" fmla="*/ 2155 w 1185349"/>
              <a:gd name="connsiteY4" fmla="*/ 3856113 h 3857065"/>
              <a:gd name="connsiteX0" fmla="*/ 2155 w 1125024"/>
              <a:gd name="connsiteY0" fmla="*/ 3856113 h 3857065"/>
              <a:gd name="connsiteX1" fmla="*/ 238 w 1125024"/>
              <a:gd name="connsiteY1" fmla="*/ 0 h 3857065"/>
              <a:gd name="connsiteX2" fmla="*/ 1125024 w 1125024"/>
              <a:gd name="connsiteY2" fmla="*/ 776691 h 3857065"/>
              <a:gd name="connsiteX3" fmla="*/ 952951 w 1125024"/>
              <a:gd name="connsiteY3" fmla="*/ 3857065 h 3857065"/>
              <a:gd name="connsiteX4" fmla="*/ 2155 w 1125024"/>
              <a:gd name="connsiteY4" fmla="*/ 3856113 h 3857065"/>
              <a:gd name="connsiteX0" fmla="*/ 2155 w 1182174"/>
              <a:gd name="connsiteY0" fmla="*/ 3856113 h 3857065"/>
              <a:gd name="connsiteX1" fmla="*/ 238 w 1182174"/>
              <a:gd name="connsiteY1" fmla="*/ 0 h 3857065"/>
              <a:gd name="connsiteX2" fmla="*/ 1182174 w 1182174"/>
              <a:gd name="connsiteY2" fmla="*/ 735416 h 3857065"/>
              <a:gd name="connsiteX3" fmla="*/ 952951 w 1182174"/>
              <a:gd name="connsiteY3" fmla="*/ 3857065 h 3857065"/>
              <a:gd name="connsiteX4" fmla="*/ 2155 w 1182174"/>
              <a:gd name="connsiteY4" fmla="*/ 3856113 h 3857065"/>
              <a:gd name="connsiteX0" fmla="*/ 2155 w 1182174"/>
              <a:gd name="connsiteY0" fmla="*/ 3856113 h 3857065"/>
              <a:gd name="connsiteX1" fmla="*/ 238 w 1182174"/>
              <a:gd name="connsiteY1" fmla="*/ 0 h 3857065"/>
              <a:gd name="connsiteX2" fmla="*/ 1182174 w 1182174"/>
              <a:gd name="connsiteY2" fmla="*/ 735416 h 3857065"/>
              <a:gd name="connsiteX3" fmla="*/ 956126 w 1182174"/>
              <a:gd name="connsiteY3" fmla="*/ 3857065 h 3857065"/>
              <a:gd name="connsiteX4" fmla="*/ 2155 w 1182174"/>
              <a:gd name="connsiteY4" fmla="*/ 3856113 h 3857065"/>
              <a:gd name="connsiteX0" fmla="*/ 2155 w 1182174"/>
              <a:gd name="connsiteY0" fmla="*/ 3856113 h 3863415"/>
              <a:gd name="connsiteX1" fmla="*/ 238 w 1182174"/>
              <a:gd name="connsiteY1" fmla="*/ 0 h 3863415"/>
              <a:gd name="connsiteX2" fmla="*/ 1182174 w 1182174"/>
              <a:gd name="connsiteY2" fmla="*/ 735416 h 3863415"/>
              <a:gd name="connsiteX3" fmla="*/ 959301 w 1182174"/>
              <a:gd name="connsiteY3" fmla="*/ 3863415 h 3863415"/>
              <a:gd name="connsiteX4" fmla="*/ 2155 w 1182174"/>
              <a:gd name="connsiteY4" fmla="*/ 3856113 h 3863415"/>
              <a:gd name="connsiteX0" fmla="*/ 2155 w 1182174"/>
              <a:gd name="connsiteY0" fmla="*/ 3865638 h 3865638"/>
              <a:gd name="connsiteX1" fmla="*/ 238 w 1182174"/>
              <a:gd name="connsiteY1" fmla="*/ 0 h 3865638"/>
              <a:gd name="connsiteX2" fmla="*/ 1182174 w 1182174"/>
              <a:gd name="connsiteY2" fmla="*/ 735416 h 3865638"/>
              <a:gd name="connsiteX3" fmla="*/ 959301 w 1182174"/>
              <a:gd name="connsiteY3" fmla="*/ 3863415 h 3865638"/>
              <a:gd name="connsiteX4" fmla="*/ 2155 w 1182174"/>
              <a:gd name="connsiteY4" fmla="*/ 3865638 h 3865638"/>
              <a:gd name="connsiteX0" fmla="*/ 0 w 1199069"/>
              <a:gd name="connsiteY0" fmla="*/ 3859288 h 3863415"/>
              <a:gd name="connsiteX1" fmla="*/ 17133 w 1199069"/>
              <a:gd name="connsiteY1" fmla="*/ 0 h 3863415"/>
              <a:gd name="connsiteX2" fmla="*/ 1199069 w 1199069"/>
              <a:gd name="connsiteY2" fmla="*/ 735416 h 3863415"/>
              <a:gd name="connsiteX3" fmla="*/ 976196 w 1199069"/>
              <a:gd name="connsiteY3" fmla="*/ 3863415 h 3863415"/>
              <a:gd name="connsiteX4" fmla="*/ 0 w 1199069"/>
              <a:gd name="connsiteY4" fmla="*/ 3859288 h 3863415"/>
              <a:gd name="connsiteX0" fmla="*/ 0 w 1199069"/>
              <a:gd name="connsiteY0" fmla="*/ 3859288 h 3859288"/>
              <a:gd name="connsiteX1" fmla="*/ 17133 w 1199069"/>
              <a:gd name="connsiteY1" fmla="*/ 0 h 3859288"/>
              <a:gd name="connsiteX2" fmla="*/ 1199069 w 1199069"/>
              <a:gd name="connsiteY2" fmla="*/ 735416 h 3859288"/>
              <a:gd name="connsiteX3" fmla="*/ 976196 w 1199069"/>
              <a:gd name="connsiteY3" fmla="*/ 3857065 h 3859288"/>
              <a:gd name="connsiteX4" fmla="*/ 0 w 1199069"/>
              <a:gd name="connsiteY4" fmla="*/ 3859288 h 3859288"/>
              <a:gd name="connsiteX0" fmla="*/ 0 w 1199069"/>
              <a:gd name="connsiteY0" fmla="*/ 3859288 h 3860240"/>
              <a:gd name="connsiteX1" fmla="*/ 17133 w 1199069"/>
              <a:gd name="connsiteY1" fmla="*/ 0 h 3860240"/>
              <a:gd name="connsiteX2" fmla="*/ 1199069 w 1199069"/>
              <a:gd name="connsiteY2" fmla="*/ 735416 h 3860240"/>
              <a:gd name="connsiteX3" fmla="*/ 976196 w 1199069"/>
              <a:gd name="connsiteY3" fmla="*/ 3860240 h 3860240"/>
              <a:gd name="connsiteX4" fmla="*/ 0 w 1199069"/>
              <a:gd name="connsiteY4" fmla="*/ 3859288 h 3860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9069" h="3860240">
                <a:moveTo>
                  <a:pt x="0" y="3859288"/>
                </a:moveTo>
                <a:cubicBezTo>
                  <a:pt x="2117" y="3256244"/>
                  <a:pt x="15721" y="2278605"/>
                  <a:pt x="17133" y="0"/>
                </a:cubicBezTo>
                <a:lnTo>
                  <a:pt x="1199069" y="735416"/>
                </a:lnTo>
                <a:lnTo>
                  <a:pt x="976196" y="3860240"/>
                </a:lnTo>
                <a:lnTo>
                  <a:pt x="0" y="3859288"/>
                </a:lnTo>
                <a:close/>
              </a:path>
            </a:pathLst>
          </a:custGeom>
          <a:noFill/>
        </p:spPr>
        <p:txBody>
          <a:bodyPr rIns="182880" anchor="t">
            <a:normAutofit/>
          </a:bodyPr>
          <a:lstStyle>
            <a:lvl1pPr marL="0" indent="0" algn="l">
              <a:buNone/>
              <a:defRPr sz="1200" b="0" i="0" baseline="0">
                <a:solidFill>
                  <a:srgbClr val="FFFFFF"/>
                </a:solidFill>
                <a:latin typeface="+mn-lt"/>
              </a:defRPr>
            </a:lvl1pPr>
          </a:lstStyle>
          <a:p>
            <a:r>
              <a:rPr lang="en-US" dirty="0" err="1" smtClean="0"/>
              <a:t>Inserte</a:t>
            </a:r>
            <a:r>
              <a:rPr lang="en-US" dirty="0" smtClean="0"/>
              <a:t> </a:t>
            </a:r>
            <a:r>
              <a:rPr lang="en-US" dirty="0" err="1" smtClean="0"/>
              <a:t>una</a:t>
            </a:r>
            <a:r>
              <a:rPr lang="en-US" dirty="0" smtClean="0"/>
              <a:t> </a:t>
            </a:r>
            <a:r>
              <a:rPr lang="en-US" dirty="0" err="1" smtClean="0"/>
              <a:t>fotografía</a:t>
            </a:r>
            <a:endParaRPr lang="en-US" dirty="0"/>
          </a:p>
        </p:txBody>
      </p:sp>
    </p:spTree>
    <p:extLst>
      <p:ext uri="{BB962C8B-B14F-4D97-AF65-F5344CB8AC3E}">
        <p14:creationId xmlns:p14="http://schemas.microsoft.com/office/powerpoint/2010/main" val="3903459347"/>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emf"/><Relationship Id="rId14" Type="http://schemas.openxmlformats.org/officeDocument/2006/relationships/image" Target="../media/image2.emf"/><Relationship Id="rId15" Type="http://schemas.openxmlformats.org/officeDocument/2006/relationships/image" Target="../media/image3.emf"/><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ángulo 9"/>
          <p:cNvSpPr/>
          <p:nvPr userDrawn="1"/>
        </p:nvSpPr>
        <p:spPr>
          <a:xfrm>
            <a:off x="-1" y="0"/>
            <a:ext cx="1415143" cy="6365422"/>
          </a:xfrm>
          <a:custGeom>
            <a:avLst/>
            <a:gdLst>
              <a:gd name="connsiteX0" fmla="*/ 0 w 1079500"/>
              <a:gd name="connsiteY0" fmla="*/ 0 h 6356351"/>
              <a:gd name="connsiteX1" fmla="*/ 1079500 w 1079500"/>
              <a:gd name="connsiteY1" fmla="*/ 0 h 6356351"/>
              <a:gd name="connsiteX2" fmla="*/ 1079500 w 1079500"/>
              <a:gd name="connsiteY2" fmla="*/ 6356351 h 6356351"/>
              <a:gd name="connsiteX3" fmla="*/ 0 w 1079500"/>
              <a:gd name="connsiteY3" fmla="*/ 6356351 h 6356351"/>
              <a:gd name="connsiteX4" fmla="*/ 0 w 1079500"/>
              <a:gd name="connsiteY4" fmla="*/ 0 h 6356351"/>
              <a:gd name="connsiteX0" fmla="*/ 0 w 1360715"/>
              <a:gd name="connsiteY0" fmla="*/ 0 h 6356351"/>
              <a:gd name="connsiteX1" fmla="*/ 1360715 w 1360715"/>
              <a:gd name="connsiteY1" fmla="*/ 0 h 6356351"/>
              <a:gd name="connsiteX2" fmla="*/ 1079500 w 1360715"/>
              <a:gd name="connsiteY2" fmla="*/ 6356351 h 6356351"/>
              <a:gd name="connsiteX3" fmla="*/ 0 w 1360715"/>
              <a:gd name="connsiteY3" fmla="*/ 6356351 h 6356351"/>
              <a:gd name="connsiteX4" fmla="*/ 0 w 1360715"/>
              <a:gd name="connsiteY4" fmla="*/ 0 h 6356351"/>
              <a:gd name="connsiteX0" fmla="*/ 0 w 1360715"/>
              <a:gd name="connsiteY0" fmla="*/ 0 h 6356351"/>
              <a:gd name="connsiteX1" fmla="*/ 1360715 w 1360715"/>
              <a:gd name="connsiteY1" fmla="*/ 0 h 6356351"/>
              <a:gd name="connsiteX2" fmla="*/ 625929 w 1360715"/>
              <a:gd name="connsiteY2" fmla="*/ 6356351 h 6356351"/>
              <a:gd name="connsiteX3" fmla="*/ 0 w 1360715"/>
              <a:gd name="connsiteY3" fmla="*/ 6356351 h 6356351"/>
              <a:gd name="connsiteX4" fmla="*/ 0 w 1360715"/>
              <a:gd name="connsiteY4" fmla="*/ 0 h 6356351"/>
              <a:gd name="connsiteX0" fmla="*/ 0 w 907144"/>
              <a:gd name="connsiteY0" fmla="*/ 0 h 6356351"/>
              <a:gd name="connsiteX1" fmla="*/ 907144 w 907144"/>
              <a:gd name="connsiteY1" fmla="*/ 0 h 6356351"/>
              <a:gd name="connsiteX2" fmla="*/ 625929 w 907144"/>
              <a:gd name="connsiteY2" fmla="*/ 6356351 h 6356351"/>
              <a:gd name="connsiteX3" fmla="*/ 0 w 907144"/>
              <a:gd name="connsiteY3" fmla="*/ 6356351 h 6356351"/>
              <a:gd name="connsiteX4" fmla="*/ 0 w 907144"/>
              <a:gd name="connsiteY4" fmla="*/ 0 h 6356351"/>
              <a:gd name="connsiteX0" fmla="*/ 0 w 907144"/>
              <a:gd name="connsiteY0" fmla="*/ 0 h 6365422"/>
              <a:gd name="connsiteX1" fmla="*/ 907144 w 907144"/>
              <a:gd name="connsiteY1" fmla="*/ 0 h 6365422"/>
              <a:gd name="connsiteX2" fmla="*/ 780143 w 907144"/>
              <a:gd name="connsiteY2" fmla="*/ 6365422 h 6365422"/>
              <a:gd name="connsiteX3" fmla="*/ 0 w 907144"/>
              <a:gd name="connsiteY3" fmla="*/ 6356351 h 6365422"/>
              <a:gd name="connsiteX4" fmla="*/ 0 w 907144"/>
              <a:gd name="connsiteY4" fmla="*/ 0 h 6365422"/>
              <a:gd name="connsiteX0" fmla="*/ 0 w 1161144"/>
              <a:gd name="connsiteY0" fmla="*/ 0 h 6365422"/>
              <a:gd name="connsiteX1" fmla="*/ 1161144 w 1161144"/>
              <a:gd name="connsiteY1" fmla="*/ 0 h 6365422"/>
              <a:gd name="connsiteX2" fmla="*/ 780143 w 1161144"/>
              <a:gd name="connsiteY2" fmla="*/ 6365422 h 6365422"/>
              <a:gd name="connsiteX3" fmla="*/ 0 w 1161144"/>
              <a:gd name="connsiteY3" fmla="*/ 6356351 h 6365422"/>
              <a:gd name="connsiteX4" fmla="*/ 0 w 1161144"/>
              <a:gd name="connsiteY4" fmla="*/ 0 h 63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1144" h="6365422">
                <a:moveTo>
                  <a:pt x="0" y="0"/>
                </a:moveTo>
                <a:lnTo>
                  <a:pt x="1161144" y="0"/>
                </a:lnTo>
                <a:lnTo>
                  <a:pt x="780143" y="6365422"/>
                </a:lnTo>
                <a:lnTo>
                  <a:pt x="0" y="6356351"/>
                </a:lnTo>
                <a:lnTo>
                  <a:pt x="0" y="0"/>
                </a:lnTo>
                <a:close/>
              </a:path>
            </a:pathLst>
          </a:custGeom>
          <a:solidFill>
            <a:srgbClr val="82BC4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userDrawn="1"/>
        </p:nvSpPr>
        <p:spPr>
          <a:xfrm>
            <a:off x="0" y="6356351"/>
            <a:ext cx="9144000" cy="501650"/>
          </a:xfrm>
          <a:prstGeom prst="rect">
            <a:avLst/>
          </a:prstGeom>
          <a:solidFill>
            <a:srgbClr val="00A4D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dirty="0"/>
          </a:p>
        </p:txBody>
      </p:sp>
      <p:sp>
        <p:nvSpPr>
          <p:cNvPr id="2" name="Marcador de título 1"/>
          <p:cNvSpPr>
            <a:spLocks noGrp="1"/>
          </p:cNvSpPr>
          <p:nvPr>
            <p:ph type="title"/>
          </p:nvPr>
        </p:nvSpPr>
        <p:spPr>
          <a:xfrm>
            <a:off x="1975307" y="338137"/>
            <a:ext cx="6711493" cy="798300"/>
          </a:xfrm>
          <a:prstGeom prst="rect">
            <a:avLst/>
          </a:prstGeom>
        </p:spPr>
        <p:txBody>
          <a:bodyPr vert="horz" lIns="91440" tIns="45720" rIns="91440" bIns="45720" rtlCol="0" anchor="b">
            <a:normAutofit/>
          </a:bodyPr>
          <a:lstStyle/>
          <a:p>
            <a:r>
              <a:rPr lang="es-ES_tradnl" dirty="0" smtClean="0"/>
              <a:t>Clic para editar título</a:t>
            </a:r>
            <a:endParaRPr lang="es-ES" dirty="0"/>
          </a:p>
        </p:txBody>
      </p:sp>
      <p:sp>
        <p:nvSpPr>
          <p:cNvPr id="3" name="Marcador de texto 2"/>
          <p:cNvSpPr>
            <a:spLocks noGrp="1"/>
          </p:cNvSpPr>
          <p:nvPr>
            <p:ph type="body" idx="1"/>
          </p:nvPr>
        </p:nvSpPr>
        <p:spPr>
          <a:xfrm>
            <a:off x="1975307" y="1318999"/>
            <a:ext cx="6711493" cy="4525963"/>
          </a:xfrm>
          <a:prstGeom prst="rect">
            <a:avLst/>
          </a:prstGeom>
        </p:spPr>
        <p:txBody>
          <a:bodyPr vert="horz" lIns="91440" tIns="45720" rIns="91440" bIns="45720" rtlCol="0">
            <a:normAutofit/>
          </a:bodyPr>
          <a:lstStyle/>
          <a:p>
            <a:pPr lvl="0"/>
            <a:r>
              <a:rPr lang="es-ES_tradnl" dirty="0" smtClean="0"/>
              <a:t>Haga clic para modificar el estilo de texto del patrón</a:t>
            </a:r>
          </a:p>
          <a:p>
            <a:pPr lvl="1"/>
            <a:r>
              <a:rPr lang="es-ES_tradnl" dirty="0" smtClean="0"/>
              <a:t>Segundo nivel</a:t>
            </a:r>
          </a:p>
          <a:p>
            <a:pPr lvl="2"/>
            <a:r>
              <a:rPr lang="es-ES_tradnl" dirty="0" smtClean="0"/>
              <a:t>Tercer nivel</a:t>
            </a:r>
          </a:p>
          <a:p>
            <a:pPr lvl="3"/>
            <a:r>
              <a:rPr lang="es-ES_tradnl" dirty="0" smtClean="0"/>
              <a:t>Cuarto nivel</a:t>
            </a:r>
          </a:p>
          <a:p>
            <a:pPr lvl="4"/>
            <a:r>
              <a:rPr lang="es-ES_tradnl" dirty="0" smtClean="0"/>
              <a:t>Quinto nivel</a:t>
            </a:r>
            <a:endParaRPr lang="es-ES" dirty="0"/>
          </a:p>
        </p:txBody>
      </p:sp>
      <p:sp>
        <p:nvSpPr>
          <p:cNvPr id="4" name="Marcador de fecha 3"/>
          <p:cNvSpPr>
            <a:spLocks noGrp="1"/>
          </p:cNvSpPr>
          <p:nvPr>
            <p:ph type="dt" sz="half" idx="2"/>
          </p:nvPr>
        </p:nvSpPr>
        <p:spPr>
          <a:xfrm>
            <a:off x="1975307" y="6437989"/>
            <a:ext cx="988786" cy="365125"/>
          </a:xfrm>
          <a:prstGeom prst="rect">
            <a:avLst/>
          </a:prstGeom>
        </p:spPr>
        <p:txBody>
          <a:bodyPr vert="horz" lIns="91440" tIns="45720" rIns="91440" bIns="45720" rtlCol="0" anchor="ctr"/>
          <a:lstStyle>
            <a:lvl1pPr algn="l">
              <a:defRPr sz="800">
                <a:solidFill>
                  <a:schemeClr val="bg1"/>
                </a:solidFill>
              </a:defRPr>
            </a:lvl1pPr>
          </a:lstStyle>
          <a:p>
            <a:fld id="{60CE52BA-9513-7846-BC4C-C22C60DF7322}" type="datetimeFigureOut">
              <a:rPr lang="es-ES" smtClean="0"/>
              <a:pPr/>
              <a:t>20/11/17</a:t>
            </a:fld>
            <a:endParaRPr lang="es-ES" dirty="0"/>
          </a:p>
        </p:txBody>
      </p:sp>
      <p:sp>
        <p:nvSpPr>
          <p:cNvPr id="5" name="Marcador de pie de página 4"/>
          <p:cNvSpPr>
            <a:spLocks noGrp="1"/>
          </p:cNvSpPr>
          <p:nvPr>
            <p:ph type="ftr" sz="quarter" idx="3"/>
          </p:nvPr>
        </p:nvSpPr>
        <p:spPr>
          <a:xfrm>
            <a:off x="3123874" y="6437989"/>
            <a:ext cx="2724705" cy="365125"/>
          </a:xfrm>
          <a:prstGeom prst="rect">
            <a:avLst/>
          </a:prstGeom>
        </p:spPr>
        <p:txBody>
          <a:bodyPr vert="horz" lIns="91440" tIns="45720" rIns="91440" bIns="45720" rtlCol="0" anchor="ctr"/>
          <a:lstStyle>
            <a:lvl1pPr algn="l">
              <a:defRPr sz="800">
                <a:solidFill>
                  <a:schemeClr val="bg1"/>
                </a:solidFill>
              </a:defRPr>
            </a:lvl1pPr>
          </a:lstStyle>
          <a:p>
            <a:endParaRPr lang="es-ES" dirty="0"/>
          </a:p>
        </p:txBody>
      </p:sp>
      <p:sp>
        <p:nvSpPr>
          <p:cNvPr id="6" name="Marcador de número de diapositiva 5"/>
          <p:cNvSpPr>
            <a:spLocks noGrp="1"/>
          </p:cNvSpPr>
          <p:nvPr>
            <p:ph type="sldNum" sz="quarter" idx="4"/>
          </p:nvPr>
        </p:nvSpPr>
        <p:spPr>
          <a:xfrm>
            <a:off x="5981380" y="6437989"/>
            <a:ext cx="495295" cy="365125"/>
          </a:xfrm>
          <a:prstGeom prst="rect">
            <a:avLst/>
          </a:prstGeom>
        </p:spPr>
        <p:txBody>
          <a:bodyPr vert="horz" lIns="91440" tIns="45720" rIns="91440" bIns="45720" rtlCol="0" anchor="ctr"/>
          <a:lstStyle>
            <a:lvl1pPr algn="r">
              <a:defRPr sz="800">
                <a:solidFill>
                  <a:schemeClr val="bg1"/>
                </a:solidFill>
              </a:defRPr>
            </a:lvl1pPr>
          </a:lstStyle>
          <a:p>
            <a:fld id="{C39EFDD2-09CE-414A-A648-F01749D41BEC}" type="slidenum">
              <a:rPr lang="es-ES" smtClean="0"/>
              <a:pPr/>
              <a:t>‹Nr.›</a:t>
            </a:fld>
            <a:endParaRPr lang="es-ES" dirty="0"/>
          </a:p>
        </p:txBody>
      </p:sp>
      <p:sp>
        <p:nvSpPr>
          <p:cNvPr id="19" name="CuadroTexto 18"/>
          <p:cNvSpPr txBox="1"/>
          <p:nvPr userDrawn="1"/>
        </p:nvSpPr>
        <p:spPr>
          <a:xfrm>
            <a:off x="6886705" y="6511509"/>
            <a:ext cx="1125980" cy="215444"/>
          </a:xfrm>
          <a:prstGeom prst="rect">
            <a:avLst/>
          </a:prstGeom>
          <a:noFill/>
        </p:spPr>
        <p:txBody>
          <a:bodyPr wrap="square" rtlCol="0" anchor="ctr">
            <a:spAutoFit/>
          </a:bodyPr>
          <a:lstStyle/>
          <a:p>
            <a:pPr algn="r"/>
            <a:r>
              <a:rPr lang="es-ES" sz="800" b="1" u="none" dirty="0" err="1" smtClean="0">
                <a:solidFill>
                  <a:schemeClr val="bg1"/>
                </a:solidFill>
              </a:rPr>
              <a:t>www.uam.es</a:t>
            </a:r>
            <a:endParaRPr lang="es-ES" sz="800" b="1" u="none" dirty="0">
              <a:solidFill>
                <a:schemeClr val="bg1"/>
              </a:solidFill>
            </a:endParaRPr>
          </a:p>
        </p:txBody>
      </p:sp>
      <p:pic>
        <p:nvPicPr>
          <p:cNvPr id="14" name="Imagen 13"/>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88763" y="-171415"/>
            <a:ext cx="1485342" cy="1833260"/>
          </a:xfrm>
          <a:prstGeom prst="rect">
            <a:avLst/>
          </a:prstGeom>
        </p:spPr>
      </p:pic>
      <p:pic>
        <p:nvPicPr>
          <p:cNvPr id="16" name="Imagen 15"/>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86181" y="6134910"/>
            <a:ext cx="1276660" cy="902153"/>
          </a:xfrm>
          <a:prstGeom prst="rect">
            <a:avLst/>
          </a:prstGeom>
        </p:spPr>
      </p:pic>
      <p:pic>
        <p:nvPicPr>
          <p:cNvPr id="18" name="Imagen 17"/>
          <p:cNvPicPr>
            <a:picLocks noChangeAspect="1"/>
          </p:cNvPicPr>
          <p:nvPr userDrawn="1"/>
        </p:nvPicPr>
        <p:blipFill>
          <a:blip r:embed="rId15"/>
          <a:stretch>
            <a:fillRect/>
          </a:stretch>
        </p:blipFill>
        <p:spPr>
          <a:xfrm>
            <a:off x="8030029" y="6528962"/>
            <a:ext cx="666296" cy="139226"/>
          </a:xfrm>
          <a:prstGeom prst="rect">
            <a:avLst/>
          </a:prstGeom>
        </p:spPr>
      </p:pic>
    </p:spTree>
    <p:extLst>
      <p:ext uri="{BB962C8B-B14F-4D97-AF65-F5344CB8AC3E}">
        <p14:creationId xmlns:p14="http://schemas.microsoft.com/office/powerpoint/2010/main" val="355597181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60" r:id="rId3"/>
    <p:sldLayoutId id="2147483662" r:id="rId4"/>
    <p:sldLayoutId id="2147483651" r:id="rId5"/>
    <p:sldLayoutId id="2147483652" r:id="rId6"/>
    <p:sldLayoutId id="2147483664" r:id="rId7"/>
    <p:sldLayoutId id="2147483665" r:id="rId8"/>
    <p:sldLayoutId id="2147483663" r:id="rId9"/>
    <p:sldLayoutId id="2147483657" r:id="rId10"/>
    <p:sldLayoutId id="2147483666" r:id="rId11"/>
  </p:sldLayoutIdLst>
  <p:txStyles>
    <p:titleStyle>
      <a:lvl1pPr algn="l" defTabSz="457200" rtl="0" eaLnBrk="1" latinLnBrk="0" hangingPunct="1">
        <a:spcBef>
          <a:spcPct val="0"/>
        </a:spcBef>
        <a:buNone/>
        <a:defRPr sz="1800" b="1" kern="1200">
          <a:solidFill>
            <a:srgbClr val="00A4D2"/>
          </a:solidFill>
          <a:latin typeface="+mj-lt"/>
          <a:ea typeface="+mj-ea"/>
          <a:cs typeface="+mj-cs"/>
        </a:defRPr>
      </a:lvl1pPr>
    </p:titleStyle>
    <p:bodyStyle>
      <a:lvl1pPr marL="180000" indent="-180000" algn="l" defTabSz="457200" rtl="0" eaLnBrk="1" latinLnBrk="0" hangingPunct="1">
        <a:spcBef>
          <a:spcPts val="1000"/>
        </a:spcBef>
        <a:buClr>
          <a:srgbClr val="00A4D2"/>
        </a:buClr>
        <a:buSzPct val="100000"/>
        <a:buFont typeface="Arial"/>
        <a:buChar char="•"/>
        <a:defRPr sz="1200" b="0" i="0" kern="1200">
          <a:solidFill>
            <a:schemeClr val="tx1"/>
          </a:solidFill>
          <a:latin typeface="+mn-lt"/>
          <a:ea typeface="+mn-ea"/>
          <a:cs typeface="+mn-cs"/>
        </a:defRPr>
      </a:lvl1pPr>
      <a:lvl2pPr marL="540000" indent="-180000" algn="l" defTabSz="457200" rtl="0" eaLnBrk="1" latinLnBrk="0" hangingPunct="1">
        <a:spcBef>
          <a:spcPts val="1000"/>
        </a:spcBef>
        <a:buClr>
          <a:srgbClr val="00A4D2"/>
        </a:buClr>
        <a:buSzPct val="75000"/>
        <a:buFont typeface="Lucida Grande"/>
        <a:buChar char="-"/>
        <a:defRPr sz="1200" b="0" i="0" kern="1200">
          <a:solidFill>
            <a:srgbClr val="9C9DA0"/>
          </a:solidFill>
          <a:latin typeface="+mn-lt"/>
          <a:ea typeface="+mn-ea"/>
          <a:cs typeface="+mn-cs"/>
        </a:defRPr>
      </a:lvl2pPr>
      <a:lvl3pPr marL="900000" indent="-180000" algn="l" defTabSz="457200" rtl="0" eaLnBrk="1" latinLnBrk="0" hangingPunct="1">
        <a:spcBef>
          <a:spcPts val="1000"/>
        </a:spcBef>
        <a:buClr>
          <a:srgbClr val="00A4D2"/>
        </a:buClr>
        <a:buSzPct val="65000"/>
        <a:buFont typeface="Wingdings" charset="2"/>
        <a:buChar char="§"/>
        <a:defRPr sz="1200" b="0" i="0" kern="1200">
          <a:solidFill>
            <a:srgbClr val="9C9DA0"/>
          </a:solidFill>
          <a:latin typeface="+mn-lt"/>
          <a:ea typeface="+mn-ea"/>
          <a:cs typeface="+mn-cs"/>
        </a:defRPr>
      </a:lvl3pPr>
      <a:lvl4pPr marL="1260000" indent="-180000" algn="l" defTabSz="457200" rtl="0" eaLnBrk="1" latinLnBrk="0" hangingPunct="1">
        <a:spcBef>
          <a:spcPts val="1000"/>
        </a:spcBef>
        <a:buClr>
          <a:srgbClr val="00A4D2"/>
        </a:buClr>
        <a:buSzPct val="75000"/>
        <a:buFont typeface="Courier New"/>
        <a:buChar char="o"/>
        <a:defRPr sz="1200" b="0" i="0" kern="1200">
          <a:solidFill>
            <a:srgbClr val="9C9DA0"/>
          </a:solidFill>
          <a:latin typeface="+mn-lt"/>
          <a:ea typeface="+mn-ea"/>
          <a:cs typeface="+mn-cs"/>
        </a:defRPr>
      </a:lvl4pPr>
      <a:lvl5pPr marL="1800000" indent="-228600" algn="l" defTabSz="457200" rtl="0" eaLnBrk="1" latinLnBrk="0" hangingPunct="1">
        <a:spcBef>
          <a:spcPts val="1000"/>
        </a:spcBef>
        <a:buClr>
          <a:srgbClr val="00A4D2"/>
        </a:buClr>
        <a:buSzPct val="55000"/>
        <a:buFont typeface="Wingdings" charset="2"/>
        <a:buChar char="Ø"/>
        <a:defRPr sz="1200" b="0" i="0" kern="1200">
          <a:solidFill>
            <a:srgbClr val="9C9DA0"/>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jpg"/></Relationships>
</file>

<file path=ppt/slides/_rels/slide10.xml.rels><?xml version="1.0" encoding="UTF-8" standalone="yes"?>
<Relationships xmlns="http://schemas.openxmlformats.org/package/2006/relationships"><Relationship Id="rId3" Type="http://schemas.openxmlformats.org/officeDocument/2006/relationships/image" Target="../media/image16.jpg"/><Relationship Id="rId4" Type="http://schemas.openxmlformats.org/officeDocument/2006/relationships/image" Target="../media/image17.jpg"/><Relationship Id="rId5" Type="http://schemas.openxmlformats.org/officeDocument/2006/relationships/image" Target="../media/image18.jpg"/><Relationship Id="rId1" Type="http://schemas.openxmlformats.org/officeDocument/2006/relationships/slideLayout" Target="../slideLayouts/slideLayout10.xml"/><Relationship Id="rId2" Type="http://schemas.openxmlformats.org/officeDocument/2006/relationships/image" Target="../media/image15.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6.jpg"/><Relationship Id="rId3" Type="http://schemas.openxmlformats.org/officeDocument/2006/relationships/image" Target="../media/image7.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8.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9.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chart" Target="../charts/chart1.xml"/><Relationship Id="rId3" Type="http://schemas.openxmlformats.org/officeDocument/2006/relationships/image" Target="../media/image10.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chart" Target="../charts/chart2.xml"/><Relationship Id="rId3" Type="http://schemas.openxmlformats.org/officeDocument/2006/relationships/image" Target="../media/image11.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2.jpg"/><Relationship Id="rId3" Type="http://schemas.openxmlformats.org/officeDocument/2006/relationships/image" Target="../media/image13.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a:xfrm>
            <a:off x="5910163" y="1387929"/>
            <a:ext cx="2911508" cy="1756959"/>
          </a:xfrm>
        </p:spPr>
        <p:txBody>
          <a:bodyPr/>
          <a:lstStyle/>
          <a:p>
            <a:r>
              <a:rPr lang="es-ES" dirty="0" smtClean="0"/>
              <a:t>Una universidad comprometida</a:t>
            </a:r>
            <a:endParaRPr lang="es-ES" dirty="0"/>
          </a:p>
        </p:txBody>
      </p:sp>
      <p:pic>
        <p:nvPicPr>
          <p:cNvPr id="5" name="Marcador de posición de imagen 4" descr="foto-portada_84287602.jpg"/>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l="5539" r="5539"/>
          <a:stretch>
            <a:fillRect/>
          </a:stretch>
        </p:blipFill>
        <p:spPr/>
      </p:pic>
    </p:spTree>
    <p:extLst>
      <p:ext uri="{BB962C8B-B14F-4D97-AF65-F5344CB8AC3E}">
        <p14:creationId xmlns:p14="http://schemas.microsoft.com/office/powerpoint/2010/main" val="30389376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Lorem ipsum lorem sit amet</a:t>
            </a:r>
          </a:p>
        </p:txBody>
      </p:sp>
      <p:sp>
        <p:nvSpPr>
          <p:cNvPr id="7" name="Marcador de contenido 6"/>
          <p:cNvSpPr>
            <a:spLocks noGrp="1"/>
          </p:cNvSpPr>
          <p:nvPr>
            <p:ph sz="quarter" idx="20"/>
          </p:nvPr>
        </p:nvSpPr>
        <p:spPr/>
        <p:txBody>
          <a:bodyPr>
            <a:noAutofit/>
          </a:bodyPr>
          <a:lstStyle/>
          <a:p>
            <a:r>
              <a:rPr lang="es-ES" dirty="0" err="1"/>
              <a:t>Lorem</a:t>
            </a:r>
            <a:r>
              <a:rPr lang="es-ES" dirty="0"/>
              <a:t> </a:t>
            </a:r>
            <a:r>
              <a:rPr lang="es-ES" dirty="0" err="1"/>
              <a:t>ipsum</a:t>
            </a:r>
            <a:r>
              <a:rPr lang="es-ES" dirty="0"/>
              <a:t> dolor </a:t>
            </a:r>
            <a:r>
              <a:rPr lang="es-ES" dirty="0" err="1"/>
              <a:t>sit</a:t>
            </a:r>
            <a:r>
              <a:rPr lang="es-ES" dirty="0"/>
              <a:t> </a:t>
            </a:r>
            <a:r>
              <a:rPr lang="es-ES" dirty="0" err="1"/>
              <a:t>amet</a:t>
            </a:r>
          </a:p>
          <a:p>
            <a:r>
              <a:rPr lang="es-ES" dirty="0" err="1"/>
              <a:t>Pellentesque</a:t>
            </a:r>
            <a:r>
              <a:rPr lang="es-ES" dirty="0"/>
              <a:t> </a:t>
            </a:r>
            <a:r>
              <a:rPr lang="es-ES" dirty="0" err="1"/>
              <a:t>maximus</a:t>
            </a:r>
            <a:r>
              <a:rPr lang="es-ES" dirty="0"/>
              <a:t> </a:t>
            </a:r>
            <a:r>
              <a:rPr lang="es-ES" dirty="0" err="1"/>
              <a:t>euismod</a:t>
            </a:r>
            <a:r>
              <a:rPr lang="es-ES" dirty="0"/>
              <a:t> </a:t>
            </a:r>
            <a:r>
              <a:rPr lang="es-ES" dirty="0" err="1"/>
              <a:t>sapien</a:t>
            </a:r>
          </a:p>
          <a:p>
            <a:r>
              <a:rPr lang="es-ES" dirty="0"/>
              <a:t> Cum </a:t>
            </a:r>
            <a:r>
              <a:rPr lang="es-ES" dirty="0" err="1"/>
              <a:t>sociis</a:t>
            </a:r>
            <a:r>
              <a:rPr lang="es-ES" dirty="0"/>
              <a:t> </a:t>
            </a:r>
            <a:r>
              <a:rPr lang="es-ES" dirty="0" err="1"/>
              <a:t>natoque</a:t>
            </a:r>
            <a:r>
              <a:rPr lang="es-ES" dirty="0"/>
              <a:t> montes: </a:t>
            </a:r>
          </a:p>
          <a:p>
            <a:pPr lvl="1"/>
            <a:r>
              <a:rPr lang="es-ES" dirty="0" err="1"/>
              <a:t>Nascetur</a:t>
            </a:r>
            <a:r>
              <a:rPr lang="es-ES" dirty="0"/>
              <a:t> </a:t>
            </a:r>
            <a:r>
              <a:rPr lang="es-ES" dirty="0" err="1"/>
              <a:t>ridiculus</a:t>
            </a:r>
            <a:r>
              <a:rPr lang="es-ES" dirty="0"/>
              <a:t> mus </a:t>
            </a:r>
          </a:p>
          <a:p>
            <a:pPr lvl="1"/>
            <a:r>
              <a:rPr lang="es-ES"/>
              <a:t>Maximus </a:t>
            </a:r>
            <a:r>
              <a:rPr lang="es-ES" dirty="0" err="1"/>
              <a:t>arcu</a:t>
            </a:r>
            <a:r>
              <a:rPr lang="es-ES" dirty="0"/>
              <a:t> </a:t>
            </a:r>
            <a:r>
              <a:rPr lang="es-ES" dirty="0" err="1"/>
              <a:t>accumsan</a:t>
            </a:r>
            <a:r>
              <a:rPr lang="es-ES" dirty="0"/>
              <a:t> in </a:t>
            </a:r>
          </a:p>
          <a:p>
            <a:pPr lvl="2"/>
            <a:r>
              <a:rPr lang="es-ES" dirty="0" err="1"/>
              <a:t>Phasellus</a:t>
            </a:r>
            <a:r>
              <a:rPr lang="es-ES" dirty="0"/>
              <a:t> </a:t>
            </a:r>
            <a:r>
              <a:rPr lang="es-ES" dirty="0" err="1"/>
              <a:t>quam</a:t>
            </a:r>
            <a:r>
              <a:rPr lang="es-ES" dirty="0"/>
              <a:t> </a:t>
            </a:r>
            <a:r>
              <a:rPr lang="es-ES" dirty="0" err="1"/>
              <a:t>nisi</a:t>
            </a:r>
            <a:r>
              <a:rPr lang="es-ES" dirty="0"/>
              <a:t> </a:t>
            </a:r>
          </a:p>
          <a:p>
            <a:pPr lvl="2"/>
            <a:r>
              <a:rPr lang="es-ES"/>
              <a:t>vehicula </a:t>
            </a:r>
            <a:r>
              <a:rPr lang="es-ES" err="1"/>
              <a:t>eleifend</a:t>
            </a:r>
            <a:r>
              <a:rPr lang="es-ES"/>
              <a:t> arcu</a:t>
            </a:r>
            <a:endParaRPr lang="es-ES" dirty="0"/>
          </a:p>
          <a:p>
            <a:pPr marL="0" indent="0">
              <a:buNone/>
            </a:pPr>
            <a:endParaRPr lang="es-ES" dirty="0"/>
          </a:p>
          <a:p>
            <a:pPr marL="0" indent="0">
              <a:buNone/>
            </a:pPr>
            <a:r>
              <a:rPr lang="es-ES"/>
              <a:t>Morbi eget suscipit eros. In hac habitasse platea dictumst. Morbi tincidunt massa ut magna facilisis, ac imperdiet tortor scelerisque. </a:t>
            </a:r>
          </a:p>
          <a:p>
            <a:endParaRPr lang="es-ES"/>
          </a:p>
        </p:txBody>
      </p:sp>
      <p:pic>
        <p:nvPicPr>
          <p:cNvPr id="5" name="Marcador de posición de imagen 4" descr="BX4G1515.jpg"/>
          <p:cNvPicPr>
            <a:picLocks noGrp="1" noChangeAspect="1"/>
          </p:cNvPicPr>
          <p:nvPr>
            <p:ph type="pic" sz="quarter" idx="17"/>
          </p:nvPr>
        </p:nvPicPr>
        <p:blipFill rotWithShape="1">
          <a:blip r:embed="rId2">
            <a:extLst>
              <a:ext uri="{28A0092B-C50C-407E-A947-70E740481C1C}">
                <a14:useLocalDpi xmlns:a14="http://schemas.microsoft.com/office/drawing/2010/main" val="0"/>
              </a:ext>
            </a:extLst>
          </a:blip>
          <a:srcRect b="34156"/>
          <a:stretch/>
        </p:blipFill>
        <p:spPr/>
      </p:pic>
      <p:pic>
        <p:nvPicPr>
          <p:cNvPr id="8" name="Marcador de posición de imagen 7" descr="BX4G1475.jpg"/>
          <p:cNvPicPr>
            <a:picLocks noGrp="1" noChangeAspect="1"/>
          </p:cNvPicPr>
          <p:nvPr>
            <p:ph type="pic" sz="quarter" idx="19"/>
          </p:nvPr>
        </p:nvPicPr>
        <p:blipFill>
          <a:blip r:embed="rId3">
            <a:extLst>
              <a:ext uri="{28A0092B-C50C-407E-A947-70E740481C1C}">
                <a14:useLocalDpi xmlns:a14="http://schemas.microsoft.com/office/drawing/2010/main" val="0"/>
              </a:ext>
            </a:extLst>
          </a:blip>
          <a:srcRect t="35361" b="35361"/>
          <a:stretch>
            <a:fillRect/>
          </a:stretch>
        </p:blipFill>
        <p:spPr/>
      </p:pic>
      <p:pic>
        <p:nvPicPr>
          <p:cNvPr id="11" name="Marcador de posición de imagen 10" descr="BX4G1673.jpg"/>
          <p:cNvPicPr>
            <a:picLocks noGrp="1" noChangeAspect="1"/>
          </p:cNvPicPr>
          <p:nvPr>
            <p:ph type="pic" sz="quarter" idx="18"/>
          </p:nvPr>
        </p:nvPicPr>
        <p:blipFill>
          <a:blip r:embed="rId4">
            <a:extLst>
              <a:ext uri="{28A0092B-C50C-407E-A947-70E740481C1C}">
                <a14:useLocalDpi xmlns:a14="http://schemas.microsoft.com/office/drawing/2010/main" val="0"/>
              </a:ext>
            </a:extLst>
          </a:blip>
          <a:srcRect t="17048" b="17048"/>
          <a:stretch>
            <a:fillRect/>
          </a:stretch>
        </p:blipFill>
        <p:spPr/>
      </p:pic>
      <p:pic>
        <p:nvPicPr>
          <p:cNvPr id="16" name="Marcador de posición de imagen 15" descr="BX4G1477.jpg"/>
          <p:cNvPicPr>
            <a:picLocks noGrp="1" noChangeAspect="1"/>
          </p:cNvPicPr>
          <p:nvPr>
            <p:ph type="pic" sz="quarter" idx="14"/>
          </p:nvPr>
        </p:nvPicPr>
        <p:blipFill rotWithShape="1">
          <a:blip r:embed="rId5">
            <a:extLst>
              <a:ext uri="{28A0092B-C50C-407E-A947-70E740481C1C}">
                <a14:useLocalDpi xmlns:a14="http://schemas.microsoft.com/office/drawing/2010/main" val="0"/>
              </a:ext>
            </a:extLst>
          </a:blip>
          <a:srcRect l="64051" t="2663" r="6612" b="34335"/>
          <a:stretch/>
        </p:blipFill>
        <p:spPr/>
      </p:pic>
    </p:spTree>
    <p:extLst>
      <p:ext uri="{BB962C8B-B14F-4D97-AF65-F5344CB8AC3E}">
        <p14:creationId xmlns:p14="http://schemas.microsoft.com/office/powerpoint/2010/main" val="203186708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¡Gracias!</a:t>
            </a:r>
          </a:p>
        </p:txBody>
      </p:sp>
      <p:sp>
        <p:nvSpPr>
          <p:cNvPr id="3" name="Marcador de texto 2"/>
          <p:cNvSpPr>
            <a:spLocks noGrp="1"/>
          </p:cNvSpPr>
          <p:nvPr>
            <p:ph type="body" sz="quarter" idx="14"/>
          </p:nvPr>
        </p:nvSpPr>
        <p:spPr/>
        <p:txBody>
          <a:bodyPr/>
          <a:lstStyle/>
          <a:p>
            <a:r>
              <a:rPr lang="es-ES"/>
              <a:t>Edificio Rectorado (entreplanta 2)</a:t>
            </a:r>
          </a:p>
          <a:p>
            <a:r>
              <a:rPr lang="es-ES"/>
              <a:t>Universidad Autónoma de Madrid</a:t>
            </a:r>
          </a:p>
          <a:p>
            <a:r>
              <a:rPr lang="es-ES"/>
              <a:t>28049</a:t>
            </a:r>
          </a:p>
          <a:p>
            <a:r>
              <a:rPr lang="es-ES"/>
              <a:t>Tel.: (+34) 91 497 43 59 </a:t>
            </a:r>
          </a:p>
          <a:p>
            <a:r>
              <a:rPr lang="es-ES"/>
              <a:t>y 91 497 46045</a:t>
            </a:r>
          </a:p>
          <a:p>
            <a:r>
              <a:rPr lang="es-ES"/>
              <a:t>actividades.culturales@uam.es</a:t>
            </a:r>
          </a:p>
        </p:txBody>
      </p:sp>
      <p:sp>
        <p:nvSpPr>
          <p:cNvPr id="4" name="Marcador de texto 3"/>
          <p:cNvSpPr>
            <a:spLocks noGrp="1"/>
          </p:cNvSpPr>
          <p:nvPr>
            <p:ph type="body" sz="quarter" idx="15"/>
          </p:nvPr>
        </p:nvSpPr>
        <p:spPr>
          <a:xfrm>
            <a:off x="1084643" y="3283875"/>
            <a:ext cx="3017805" cy="773181"/>
          </a:xfrm>
        </p:spPr>
        <p:txBody>
          <a:bodyPr anchor="b">
            <a:normAutofit/>
          </a:bodyPr>
          <a:lstStyle/>
          <a:p>
            <a:r>
              <a:rPr lang="es-ES" dirty="0"/>
              <a:t>Oficina </a:t>
            </a:r>
            <a:br>
              <a:rPr lang="es-ES" dirty="0"/>
            </a:br>
            <a:r>
              <a:rPr lang="es-ES" dirty="0"/>
              <a:t>de Actividades Culturales</a:t>
            </a:r>
          </a:p>
        </p:txBody>
      </p:sp>
    </p:spTree>
    <p:extLst>
      <p:ext uri="{BB962C8B-B14F-4D97-AF65-F5344CB8AC3E}">
        <p14:creationId xmlns:p14="http://schemas.microsoft.com/office/powerpoint/2010/main" val="361528365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lstStyle/>
          <a:p>
            <a:r>
              <a:rPr lang="es-ES" dirty="0" err="1"/>
              <a:t>Lorem</a:t>
            </a:r>
            <a:r>
              <a:rPr lang="es-ES" dirty="0"/>
              <a:t> </a:t>
            </a:r>
            <a:r>
              <a:rPr lang="es-ES" dirty="0" err="1"/>
              <a:t>ipsum</a:t>
            </a:r>
            <a:r>
              <a:rPr lang="es-ES" dirty="0"/>
              <a:t> dolor </a:t>
            </a:r>
            <a:r>
              <a:rPr lang="es-ES" dirty="0" err="1"/>
              <a:t>sit</a:t>
            </a:r>
            <a:r>
              <a:rPr lang="es-ES" dirty="0"/>
              <a:t> </a:t>
            </a:r>
            <a:r>
              <a:rPr lang="es-ES" dirty="0" err="1"/>
              <a:t>amet</a:t>
            </a:r>
            <a:endParaRPr lang="es-ES" dirty="0"/>
          </a:p>
        </p:txBody>
      </p:sp>
      <p:sp>
        <p:nvSpPr>
          <p:cNvPr id="4" name="Marcador de contenido 3"/>
          <p:cNvSpPr>
            <a:spLocks noGrp="1"/>
          </p:cNvSpPr>
          <p:nvPr>
            <p:ph sz="quarter" idx="15"/>
          </p:nvPr>
        </p:nvSpPr>
        <p:spPr/>
        <p:txBody>
          <a:bodyPr/>
          <a:lstStyle/>
          <a:p>
            <a:r>
              <a:rPr lang="es-ES" dirty="0" err="1"/>
              <a:t>Lorem</a:t>
            </a:r>
            <a:r>
              <a:rPr lang="es-ES" dirty="0"/>
              <a:t> </a:t>
            </a:r>
            <a:r>
              <a:rPr lang="es-ES" dirty="0" err="1"/>
              <a:t>ipsum</a:t>
            </a:r>
            <a:r>
              <a:rPr lang="es-ES" dirty="0"/>
              <a:t> dolor </a:t>
            </a:r>
            <a:r>
              <a:rPr lang="es-ES" dirty="0" err="1"/>
              <a:t>sit</a:t>
            </a:r>
            <a:r>
              <a:rPr lang="es-ES" dirty="0"/>
              <a:t> </a:t>
            </a:r>
            <a:r>
              <a:rPr lang="es-ES" dirty="0" err="1"/>
              <a:t>amet</a:t>
            </a:r>
            <a:r>
              <a:rPr lang="es-ES" dirty="0"/>
              <a:t>, </a:t>
            </a:r>
            <a:r>
              <a:rPr lang="es-ES" dirty="0" err="1"/>
              <a:t>consectetur</a:t>
            </a:r>
            <a:r>
              <a:rPr lang="es-ES" dirty="0"/>
              <a:t> </a:t>
            </a:r>
            <a:r>
              <a:rPr lang="es-ES" dirty="0" err="1"/>
              <a:t>adipiscing</a:t>
            </a:r>
            <a:r>
              <a:rPr lang="es-ES" dirty="0"/>
              <a:t> </a:t>
            </a:r>
            <a:r>
              <a:rPr lang="es-ES" dirty="0" err="1"/>
              <a:t>elit</a:t>
            </a:r>
            <a:r>
              <a:rPr lang="es-ES" dirty="0"/>
              <a:t> </a:t>
            </a:r>
          </a:p>
          <a:p>
            <a:r>
              <a:rPr lang="es-ES" dirty="0" err="1"/>
              <a:t>Pellentesque</a:t>
            </a:r>
            <a:r>
              <a:rPr lang="es-ES" dirty="0"/>
              <a:t> </a:t>
            </a:r>
            <a:r>
              <a:rPr lang="es-ES" dirty="0" err="1"/>
              <a:t>maximus</a:t>
            </a:r>
            <a:r>
              <a:rPr lang="es-ES" dirty="0"/>
              <a:t> </a:t>
            </a:r>
            <a:r>
              <a:rPr lang="es-ES" dirty="0" err="1"/>
              <a:t>euismod</a:t>
            </a:r>
            <a:r>
              <a:rPr lang="es-ES" dirty="0"/>
              <a:t> </a:t>
            </a:r>
            <a:r>
              <a:rPr lang="es-ES" dirty="0" err="1"/>
              <a:t>sapien</a:t>
            </a:r>
            <a:r>
              <a:rPr lang="es-ES" dirty="0"/>
              <a:t>, </a:t>
            </a:r>
            <a:r>
              <a:rPr lang="es-ES" dirty="0" err="1"/>
              <a:t>eu</a:t>
            </a:r>
            <a:r>
              <a:rPr lang="es-ES" dirty="0"/>
              <a:t> </a:t>
            </a:r>
            <a:r>
              <a:rPr lang="es-ES" dirty="0" err="1"/>
              <a:t>rhoncus</a:t>
            </a:r>
            <a:r>
              <a:rPr lang="es-ES" dirty="0"/>
              <a:t> </a:t>
            </a:r>
            <a:r>
              <a:rPr lang="es-ES" dirty="0" err="1"/>
              <a:t>velit</a:t>
            </a:r>
            <a:r>
              <a:rPr lang="es-ES" dirty="0"/>
              <a:t> </a:t>
            </a:r>
            <a:r>
              <a:rPr lang="es-ES" dirty="0" err="1"/>
              <a:t>varius</a:t>
            </a:r>
            <a:r>
              <a:rPr lang="es-ES" dirty="0"/>
              <a:t> </a:t>
            </a:r>
          </a:p>
          <a:p>
            <a:r>
              <a:rPr lang="es-ES" dirty="0"/>
              <a:t>Cum </a:t>
            </a:r>
            <a:r>
              <a:rPr lang="es-ES" dirty="0" err="1"/>
              <a:t>sociis</a:t>
            </a:r>
            <a:r>
              <a:rPr lang="es-ES" dirty="0"/>
              <a:t> </a:t>
            </a:r>
            <a:r>
              <a:rPr lang="es-ES" dirty="0" err="1"/>
              <a:t>natoque</a:t>
            </a:r>
            <a:r>
              <a:rPr lang="es-ES" dirty="0"/>
              <a:t> </a:t>
            </a:r>
            <a:r>
              <a:rPr lang="es-ES" dirty="0" err="1"/>
              <a:t>penatibus</a:t>
            </a:r>
            <a:r>
              <a:rPr lang="es-ES" dirty="0"/>
              <a:t> et </a:t>
            </a:r>
            <a:r>
              <a:rPr lang="es-ES" dirty="0" err="1"/>
              <a:t>magnis</a:t>
            </a:r>
            <a:r>
              <a:rPr lang="es-ES" dirty="0"/>
              <a:t> </a:t>
            </a:r>
            <a:r>
              <a:rPr lang="es-ES" dirty="0" err="1"/>
              <a:t>dis</a:t>
            </a:r>
            <a:r>
              <a:rPr lang="es-ES" dirty="0"/>
              <a:t> </a:t>
            </a:r>
            <a:r>
              <a:rPr lang="es-ES" dirty="0" err="1"/>
              <a:t>parturient</a:t>
            </a:r>
            <a:r>
              <a:rPr lang="es-ES" dirty="0"/>
              <a:t> montes: </a:t>
            </a:r>
          </a:p>
          <a:p>
            <a:pPr lvl="1"/>
            <a:r>
              <a:rPr lang="es-ES" dirty="0" err="1"/>
              <a:t>Nascetur</a:t>
            </a:r>
            <a:r>
              <a:rPr lang="es-ES" dirty="0"/>
              <a:t> </a:t>
            </a:r>
            <a:r>
              <a:rPr lang="es-ES" dirty="0" err="1"/>
              <a:t>ridiculus</a:t>
            </a:r>
            <a:r>
              <a:rPr lang="es-ES" dirty="0"/>
              <a:t> mus </a:t>
            </a:r>
          </a:p>
          <a:p>
            <a:pPr lvl="1"/>
            <a:r>
              <a:rPr lang="es-ES" dirty="0" err="1"/>
              <a:t>Maximus</a:t>
            </a:r>
            <a:r>
              <a:rPr lang="es-ES" dirty="0"/>
              <a:t> </a:t>
            </a:r>
            <a:r>
              <a:rPr lang="es-ES" dirty="0" err="1"/>
              <a:t>arcu</a:t>
            </a:r>
            <a:r>
              <a:rPr lang="es-ES" dirty="0"/>
              <a:t> </a:t>
            </a:r>
            <a:r>
              <a:rPr lang="es-ES" dirty="0" err="1"/>
              <a:t>accumsan</a:t>
            </a:r>
            <a:r>
              <a:rPr lang="es-ES" dirty="0"/>
              <a:t> in </a:t>
            </a:r>
          </a:p>
          <a:p>
            <a:pPr lvl="2"/>
            <a:r>
              <a:rPr lang="es-ES" dirty="0" err="1"/>
              <a:t>Phasellus</a:t>
            </a:r>
            <a:r>
              <a:rPr lang="es-ES" dirty="0"/>
              <a:t> </a:t>
            </a:r>
            <a:r>
              <a:rPr lang="es-ES" dirty="0" err="1"/>
              <a:t>quam</a:t>
            </a:r>
            <a:r>
              <a:rPr lang="es-ES" dirty="0"/>
              <a:t> </a:t>
            </a:r>
            <a:r>
              <a:rPr lang="es-ES" dirty="0" err="1"/>
              <a:t>nisi</a:t>
            </a:r>
            <a:r>
              <a:rPr lang="es-ES" dirty="0"/>
              <a:t> </a:t>
            </a:r>
          </a:p>
          <a:p>
            <a:pPr lvl="2"/>
            <a:r>
              <a:rPr lang="es-ES" dirty="0"/>
              <a:t>vehicula </a:t>
            </a:r>
            <a:r>
              <a:rPr lang="es-ES" dirty="0" err="1"/>
              <a:t>eleifend</a:t>
            </a:r>
            <a:r>
              <a:rPr lang="es-ES" dirty="0"/>
              <a:t> </a:t>
            </a:r>
            <a:r>
              <a:rPr lang="es-ES" dirty="0" err="1"/>
              <a:t>arcu</a:t>
            </a:r>
            <a:endParaRPr lang="es-ES" dirty="0"/>
          </a:p>
          <a:p>
            <a:pPr marL="0" indent="0">
              <a:buNone/>
            </a:pPr>
            <a:endParaRPr lang="es-ES" dirty="0"/>
          </a:p>
          <a:p>
            <a:pPr marL="0" indent="0">
              <a:buNone/>
            </a:pPr>
            <a:endParaRPr lang="es-ES" dirty="0"/>
          </a:p>
          <a:p>
            <a:pPr marL="0" indent="0">
              <a:buNone/>
            </a:pPr>
            <a:r>
              <a:rPr lang="es-ES" dirty="0" err="1"/>
              <a:t>Morbi</a:t>
            </a:r>
            <a:r>
              <a:rPr lang="es-ES" dirty="0"/>
              <a:t> </a:t>
            </a:r>
            <a:r>
              <a:rPr lang="es-ES" dirty="0" err="1"/>
              <a:t>eget</a:t>
            </a:r>
            <a:r>
              <a:rPr lang="es-ES" dirty="0"/>
              <a:t> </a:t>
            </a:r>
            <a:r>
              <a:rPr lang="es-ES" dirty="0" err="1"/>
              <a:t>suscipit</a:t>
            </a:r>
            <a:r>
              <a:rPr lang="es-ES" dirty="0"/>
              <a:t> eros. In </a:t>
            </a:r>
            <a:r>
              <a:rPr lang="es-ES" dirty="0" err="1"/>
              <a:t>hac</a:t>
            </a:r>
            <a:r>
              <a:rPr lang="es-ES" dirty="0"/>
              <a:t> </a:t>
            </a:r>
            <a:r>
              <a:rPr lang="es-ES" dirty="0" err="1"/>
              <a:t>habitasse</a:t>
            </a:r>
            <a:r>
              <a:rPr lang="es-ES" dirty="0"/>
              <a:t> platea </a:t>
            </a:r>
            <a:r>
              <a:rPr lang="es-ES" dirty="0" err="1"/>
              <a:t>dictumst</a:t>
            </a:r>
            <a:r>
              <a:rPr lang="es-ES" dirty="0"/>
              <a:t>. </a:t>
            </a:r>
            <a:r>
              <a:rPr lang="es-ES" dirty="0" err="1"/>
              <a:t>Morbi</a:t>
            </a:r>
            <a:r>
              <a:rPr lang="es-ES" dirty="0"/>
              <a:t> </a:t>
            </a:r>
            <a:r>
              <a:rPr lang="es-ES" dirty="0" err="1"/>
              <a:t>tincidunt</a:t>
            </a:r>
            <a:r>
              <a:rPr lang="es-ES" dirty="0"/>
              <a:t> </a:t>
            </a:r>
            <a:r>
              <a:rPr lang="es-ES" dirty="0" err="1"/>
              <a:t>massa</a:t>
            </a:r>
            <a:r>
              <a:rPr lang="es-ES" dirty="0"/>
              <a:t> ut magna </a:t>
            </a:r>
            <a:r>
              <a:rPr lang="es-ES" dirty="0" err="1"/>
              <a:t>facilisis</a:t>
            </a:r>
            <a:r>
              <a:rPr lang="es-ES" dirty="0"/>
              <a:t>, </a:t>
            </a:r>
            <a:r>
              <a:rPr lang="es-ES" dirty="0" err="1"/>
              <a:t>ac</a:t>
            </a:r>
            <a:r>
              <a:rPr lang="es-ES" dirty="0"/>
              <a:t> </a:t>
            </a:r>
            <a:r>
              <a:rPr lang="es-ES" dirty="0" err="1"/>
              <a:t>imperdiet</a:t>
            </a:r>
            <a:r>
              <a:rPr lang="es-ES" dirty="0"/>
              <a:t> tortor </a:t>
            </a:r>
            <a:r>
              <a:rPr lang="es-ES" dirty="0" err="1"/>
              <a:t>scelerisque</a:t>
            </a:r>
            <a:r>
              <a:rPr lang="es-ES" dirty="0"/>
              <a:t>. </a:t>
            </a:r>
          </a:p>
          <a:p>
            <a:pPr marL="0" indent="0">
              <a:buNone/>
            </a:pPr>
            <a:r>
              <a:rPr lang="es-ES" dirty="0" err="1"/>
              <a:t>Praesent</a:t>
            </a:r>
            <a:r>
              <a:rPr lang="es-ES" dirty="0"/>
              <a:t> </a:t>
            </a:r>
            <a:r>
              <a:rPr lang="es-ES" dirty="0" err="1"/>
              <a:t>posuere</a:t>
            </a:r>
            <a:r>
              <a:rPr lang="es-ES" dirty="0"/>
              <a:t> leo in </a:t>
            </a:r>
            <a:r>
              <a:rPr lang="es-ES" dirty="0" err="1"/>
              <a:t>purus</a:t>
            </a:r>
            <a:r>
              <a:rPr lang="es-ES" dirty="0"/>
              <a:t> </a:t>
            </a:r>
            <a:r>
              <a:rPr lang="es-ES" dirty="0" err="1"/>
              <a:t>condimentum</a:t>
            </a:r>
            <a:r>
              <a:rPr lang="es-ES" dirty="0"/>
              <a:t> </a:t>
            </a:r>
            <a:r>
              <a:rPr lang="es-ES" dirty="0" err="1"/>
              <a:t>aliquam</a:t>
            </a:r>
            <a:r>
              <a:rPr lang="es-ES" dirty="0"/>
              <a:t>. </a:t>
            </a:r>
            <a:r>
              <a:rPr lang="es-ES" dirty="0" err="1"/>
              <a:t>Mauris</a:t>
            </a:r>
            <a:r>
              <a:rPr lang="es-ES" dirty="0"/>
              <a:t> </a:t>
            </a:r>
            <a:r>
              <a:rPr lang="es-ES" dirty="0" err="1"/>
              <a:t>lobortis</a:t>
            </a:r>
            <a:r>
              <a:rPr lang="es-ES" dirty="0"/>
              <a:t> nunc in </a:t>
            </a:r>
            <a:r>
              <a:rPr lang="es-ES" dirty="0" err="1"/>
              <a:t>erat</a:t>
            </a:r>
            <a:r>
              <a:rPr lang="es-ES" dirty="0"/>
              <a:t> </a:t>
            </a:r>
            <a:r>
              <a:rPr lang="es-ES" dirty="0" err="1"/>
              <a:t>hendrerit</a:t>
            </a:r>
            <a:r>
              <a:rPr lang="es-ES" dirty="0"/>
              <a:t> </a:t>
            </a:r>
            <a:r>
              <a:rPr lang="es-ES" dirty="0" err="1"/>
              <a:t>aliquam</a:t>
            </a:r>
            <a:r>
              <a:rPr lang="es-ES" dirty="0"/>
              <a:t>. </a:t>
            </a:r>
            <a:r>
              <a:rPr lang="es-ES" dirty="0" err="1"/>
              <a:t>Praesent</a:t>
            </a:r>
            <a:r>
              <a:rPr lang="es-ES" dirty="0"/>
              <a:t> </a:t>
            </a:r>
            <a:r>
              <a:rPr lang="es-ES" dirty="0" err="1"/>
              <a:t>porttitor</a:t>
            </a:r>
            <a:r>
              <a:rPr lang="es-ES" dirty="0"/>
              <a:t> </a:t>
            </a:r>
            <a:r>
              <a:rPr lang="es-ES" dirty="0" err="1"/>
              <a:t>eget</a:t>
            </a:r>
            <a:r>
              <a:rPr lang="es-ES" dirty="0"/>
              <a:t> </a:t>
            </a:r>
            <a:r>
              <a:rPr lang="es-ES" dirty="0" err="1"/>
              <a:t>orci</a:t>
            </a:r>
            <a:r>
              <a:rPr lang="es-ES" dirty="0"/>
              <a:t> sed lacinia.</a:t>
            </a:r>
          </a:p>
          <a:p>
            <a:endParaRPr lang="es-ES" dirty="0"/>
          </a:p>
        </p:txBody>
      </p:sp>
      <p:pic>
        <p:nvPicPr>
          <p:cNvPr id="6" name="Marcador de posición de imagen 5" descr="IMG_5591.jpg"/>
          <p:cNvPicPr>
            <a:picLocks noGrp="1" noChangeAspect="1"/>
          </p:cNvPicPr>
          <p:nvPr>
            <p:ph type="pic" sz="quarter" idx="14"/>
          </p:nvPr>
        </p:nvPicPr>
        <p:blipFill rotWithShape="1">
          <a:blip r:embed="rId2">
            <a:extLst>
              <a:ext uri="{28A0092B-C50C-407E-A947-70E740481C1C}">
                <a14:useLocalDpi xmlns:a14="http://schemas.microsoft.com/office/drawing/2010/main" val="0"/>
              </a:ext>
            </a:extLst>
          </a:blip>
          <a:srcRect l="9211" r="70103"/>
          <a:stretch/>
        </p:blipFill>
        <p:spPr/>
      </p:pic>
    </p:spTree>
    <p:extLst>
      <p:ext uri="{BB962C8B-B14F-4D97-AF65-F5344CB8AC3E}">
        <p14:creationId xmlns:p14="http://schemas.microsoft.com/office/powerpoint/2010/main" val="5693783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p:cNvSpPr>
            <a:spLocks noGrp="1"/>
          </p:cNvSpPr>
          <p:nvPr>
            <p:ph type="body" sz="quarter" idx="18"/>
          </p:nvPr>
        </p:nvSpPr>
        <p:spPr/>
        <p:txBody>
          <a:bodyPr/>
          <a:lstStyle/>
          <a:p>
            <a:r>
              <a:rPr lang="es-ES" dirty="0" smtClean="0"/>
              <a:t>123.123</a:t>
            </a:r>
            <a:endParaRPr lang="es-ES" dirty="0"/>
          </a:p>
        </p:txBody>
      </p:sp>
      <p:sp>
        <p:nvSpPr>
          <p:cNvPr id="4" name="Marcador de texto 3"/>
          <p:cNvSpPr>
            <a:spLocks noGrp="1"/>
          </p:cNvSpPr>
          <p:nvPr>
            <p:ph type="body" sz="quarter" idx="19"/>
          </p:nvPr>
        </p:nvSpPr>
        <p:spPr/>
        <p:txBody>
          <a:bodyPr/>
          <a:lstStyle/>
          <a:p>
            <a:r>
              <a:rPr lang="es-ES" dirty="0" err="1" smtClean="0"/>
              <a:t>Lorem</a:t>
            </a:r>
            <a:r>
              <a:rPr lang="es-ES" dirty="0" smtClean="0"/>
              <a:t> </a:t>
            </a:r>
            <a:r>
              <a:rPr lang="es-ES" dirty="0" err="1" smtClean="0"/>
              <a:t>ipsum</a:t>
            </a:r>
            <a:endParaRPr lang="es-ES" dirty="0"/>
          </a:p>
        </p:txBody>
      </p:sp>
      <p:sp>
        <p:nvSpPr>
          <p:cNvPr id="5" name="Marcador de texto 4"/>
          <p:cNvSpPr>
            <a:spLocks noGrp="1"/>
          </p:cNvSpPr>
          <p:nvPr>
            <p:ph type="body" sz="quarter" idx="22"/>
          </p:nvPr>
        </p:nvSpPr>
        <p:spPr/>
        <p:txBody>
          <a:bodyPr/>
          <a:lstStyle/>
          <a:p>
            <a:r>
              <a:rPr lang="es-ES" smtClean="0"/>
              <a:t>231.456</a:t>
            </a:r>
            <a:endParaRPr lang="es-ES"/>
          </a:p>
        </p:txBody>
      </p:sp>
      <p:sp>
        <p:nvSpPr>
          <p:cNvPr id="6" name="Marcador de texto 5"/>
          <p:cNvSpPr>
            <a:spLocks noGrp="1"/>
          </p:cNvSpPr>
          <p:nvPr>
            <p:ph type="body" sz="quarter" idx="23"/>
          </p:nvPr>
        </p:nvSpPr>
        <p:spPr/>
        <p:txBody>
          <a:bodyPr/>
          <a:lstStyle/>
          <a:p>
            <a:r>
              <a:rPr lang="es-ES" smtClean="0"/>
              <a:t>Lorem ipsum dolor</a:t>
            </a:r>
            <a:endParaRPr lang="es-ES"/>
          </a:p>
        </p:txBody>
      </p:sp>
      <p:sp>
        <p:nvSpPr>
          <p:cNvPr id="7" name="Marcador de texto 6"/>
          <p:cNvSpPr>
            <a:spLocks noGrp="1"/>
          </p:cNvSpPr>
          <p:nvPr>
            <p:ph type="body" sz="quarter" idx="24"/>
          </p:nvPr>
        </p:nvSpPr>
        <p:spPr/>
        <p:txBody>
          <a:bodyPr/>
          <a:lstStyle/>
          <a:p>
            <a:r>
              <a:rPr lang="es-ES" smtClean="0"/>
              <a:t>54.321</a:t>
            </a:r>
            <a:endParaRPr lang="es-ES"/>
          </a:p>
        </p:txBody>
      </p:sp>
      <p:sp>
        <p:nvSpPr>
          <p:cNvPr id="8" name="Marcador de texto 7"/>
          <p:cNvSpPr>
            <a:spLocks noGrp="1"/>
          </p:cNvSpPr>
          <p:nvPr>
            <p:ph type="body" sz="quarter" idx="25"/>
          </p:nvPr>
        </p:nvSpPr>
        <p:spPr/>
        <p:txBody>
          <a:bodyPr/>
          <a:lstStyle/>
          <a:p>
            <a:r>
              <a:rPr lang="es-ES"/>
              <a:t>Donec eget metus</a:t>
            </a:r>
          </a:p>
        </p:txBody>
      </p:sp>
      <p:sp>
        <p:nvSpPr>
          <p:cNvPr id="9" name="Marcador de texto 8"/>
          <p:cNvSpPr>
            <a:spLocks noGrp="1"/>
          </p:cNvSpPr>
          <p:nvPr>
            <p:ph type="body" sz="quarter" idx="26"/>
          </p:nvPr>
        </p:nvSpPr>
        <p:spPr/>
        <p:txBody>
          <a:bodyPr/>
          <a:lstStyle/>
          <a:p>
            <a:r>
              <a:rPr lang="es-ES" smtClean="0"/>
              <a:t>12.345</a:t>
            </a:r>
            <a:endParaRPr lang="es-ES"/>
          </a:p>
        </p:txBody>
      </p:sp>
      <p:sp>
        <p:nvSpPr>
          <p:cNvPr id="10" name="Marcador de texto 9"/>
          <p:cNvSpPr>
            <a:spLocks noGrp="1"/>
          </p:cNvSpPr>
          <p:nvPr>
            <p:ph type="body" sz="quarter" idx="27"/>
          </p:nvPr>
        </p:nvSpPr>
        <p:spPr/>
        <p:txBody>
          <a:bodyPr/>
          <a:lstStyle/>
          <a:p>
            <a:r>
              <a:rPr lang="es-ES" smtClean="0"/>
              <a:t>Dolor sit amet</a:t>
            </a:r>
            <a:endParaRPr lang="es-ES"/>
          </a:p>
        </p:txBody>
      </p:sp>
      <p:sp>
        <p:nvSpPr>
          <p:cNvPr id="11" name="Marcador de texto 10"/>
          <p:cNvSpPr>
            <a:spLocks noGrp="1"/>
          </p:cNvSpPr>
          <p:nvPr>
            <p:ph type="body" sz="quarter" idx="28"/>
          </p:nvPr>
        </p:nvSpPr>
        <p:spPr/>
        <p:txBody>
          <a:bodyPr/>
          <a:lstStyle/>
          <a:p>
            <a:r>
              <a:rPr lang="es-ES" smtClean="0"/>
              <a:t>65.432</a:t>
            </a:r>
            <a:endParaRPr lang="es-ES"/>
          </a:p>
        </p:txBody>
      </p:sp>
      <p:sp>
        <p:nvSpPr>
          <p:cNvPr id="12" name="Marcador de texto 11"/>
          <p:cNvSpPr>
            <a:spLocks noGrp="1"/>
          </p:cNvSpPr>
          <p:nvPr>
            <p:ph type="body" sz="quarter" idx="29"/>
          </p:nvPr>
        </p:nvSpPr>
        <p:spPr/>
        <p:txBody>
          <a:bodyPr/>
          <a:lstStyle/>
          <a:p>
            <a:r>
              <a:rPr lang="es-ES"/>
              <a:t>Duis </a:t>
            </a:r>
            <a:r>
              <a:rPr lang="es-ES" smtClean="0"/>
              <a:t>id </a:t>
            </a:r>
            <a:r>
              <a:rPr lang="es-ES"/>
              <a:t>aliquet</a:t>
            </a:r>
          </a:p>
        </p:txBody>
      </p:sp>
      <p:sp>
        <p:nvSpPr>
          <p:cNvPr id="23" name="Título 22"/>
          <p:cNvSpPr>
            <a:spLocks noGrp="1"/>
          </p:cNvSpPr>
          <p:nvPr>
            <p:ph type="title"/>
          </p:nvPr>
        </p:nvSpPr>
        <p:spPr>
          <a:xfrm>
            <a:off x="1963825" y="338137"/>
            <a:ext cx="6724789" cy="798300"/>
          </a:xfrm>
        </p:spPr>
        <p:txBody>
          <a:bodyPr/>
          <a:lstStyle/>
          <a:p>
            <a:r>
              <a:rPr lang="es-ES" dirty="0" err="1"/>
              <a:t>Lorem</a:t>
            </a:r>
            <a:r>
              <a:rPr lang="es-ES" dirty="0"/>
              <a:t> </a:t>
            </a:r>
            <a:r>
              <a:rPr lang="es-ES" dirty="0" err="1"/>
              <a:t>ipsum</a:t>
            </a:r>
            <a:r>
              <a:rPr lang="es-ES" dirty="0"/>
              <a:t> dolor </a:t>
            </a:r>
            <a:r>
              <a:rPr lang="es-ES" dirty="0" err="1"/>
              <a:t>sit</a:t>
            </a:r>
            <a:r>
              <a:rPr lang="es-ES" dirty="0"/>
              <a:t> </a:t>
            </a:r>
            <a:r>
              <a:rPr lang="es-ES" dirty="0" err="1"/>
              <a:t>amet</a:t>
            </a:r>
            <a:endParaRPr lang="es-ES" dirty="0"/>
          </a:p>
        </p:txBody>
      </p:sp>
      <p:pic>
        <p:nvPicPr>
          <p:cNvPr id="18" name="Imagen 17" descr="UAM.-Ciencias.jpg"/>
          <p:cNvPicPr>
            <a:picLocks noChangeAspect="1"/>
          </p:cNvPicPr>
          <p:nvPr/>
        </p:nvPicPr>
        <p:blipFill rotWithShape="1">
          <a:blip r:embed="rId2">
            <a:extLst>
              <a:ext uri="{28A0092B-C50C-407E-A947-70E740481C1C}">
                <a14:useLocalDpi xmlns:a14="http://schemas.microsoft.com/office/drawing/2010/main" val="0"/>
              </a:ext>
            </a:extLst>
          </a:blip>
          <a:srcRect r="32776"/>
          <a:stretch/>
        </p:blipFill>
        <p:spPr>
          <a:xfrm>
            <a:off x="4870973" y="1603809"/>
            <a:ext cx="3817493" cy="3939367"/>
          </a:xfrm>
          <a:prstGeom prst="rect">
            <a:avLst/>
          </a:prstGeom>
        </p:spPr>
      </p:pic>
      <p:pic>
        <p:nvPicPr>
          <p:cNvPr id="16" name="Marcador de posición de imagen 15" descr="NAC_4027.JPG"/>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42633" t="18557" r="43309" b="13448"/>
          <a:stretch/>
        </p:blipFill>
        <p:spPr/>
      </p:pic>
    </p:spTree>
    <p:extLst>
      <p:ext uri="{BB962C8B-B14F-4D97-AF65-F5344CB8AC3E}">
        <p14:creationId xmlns:p14="http://schemas.microsoft.com/office/powerpoint/2010/main" val="309028892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posición de imagen 3" descr="Servicio-Deportes.jpg"/>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l="1716" r="1716"/>
          <a:stretch>
            <a:fillRect/>
          </a:stretch>
        </p:blipFill>
        <p:spPr/>
      </p:pic>
    </p:spTree>
    <p:extLst>
      <p:ext uri="{BB962C8B-B14F-4D97-AF65-F5344CB8AC3E}">
        <p14:creationId xmlns:p14="http://schemas.microsoft.com/office/powerpoint/2010/main" val="66335824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err="1"/>
              <a:t>Lorem</a:t>
            </a:r>
            <a:r>
              <a:rPr lang="es-ES" dirty="0"/>
              <a:t> </a:t>
            </a:r>
            <a:r>
              <a:rPr lang="es-ES" dirty="0" err="1"/>
              <a:t>ipsum</a:t>
            </a:r>
            <a:r>
              <a:rPr lang="es-ES" dirty="0"/>
              <a:t> dolor </a:t>
            </a:r>
            <a:r>
              <a:rPr lang="es-ES" dirty="0" err="1"/>
              <a:t>sit</a:t>
            </a:r>
            <a:r>
              <a:rPr lang="es-ES" dirty="0"/>
              <a:t> </a:t>
            </a:r>
            <a:r>
              <a:rPr lang="es-ES" dirty="0" err="1"/>
              <a:t>amet</a:t>
            </a:r>
            <a:endParaRPr lang="es-ES" dirty="0"/>
          </a:p>
        </p:txBody>
      </p:sp>
      <p:sp>
        <p:nvSpPr>
          <p:cNvPr id="3" name="Marcador de texto 2"/>
          <p:cNvSpPr>
            <a:spLocks noGrp="1"/>
          </p:cNvSpPr>
          <p:nvPr>
            <p:ph type="body" sz="quarter" idx="13"/>
          </p:nvPr>
        </p:nvSpPr>
        <p:spPr/>
        <p:txBody>
          <a:bodyPr>
            <a:normAutofit/>
          </a:bodyPr>
          <a:lstStyle/>
          <a:p>
            <a:r>
              <a:rPr lang="es-ES"/>
              <a:t>Nam malesuada massa nec tempus congue mauris justo suscipit dui</a:t>
            </a:r>
            <a:endParaRPr lang="es-ES" sz="1800"/>
          </a:p>
        </p:txBody>
      </p:sp>
      <p:pic>
        <p:nvPicPr>
          <p:cNvPr id="5" name="Marcador de posición de imagen 4" descr="BX4G1524.jpg"/>
          <p:cNvPicPr>
            <a:picLocks noGrp="1" noChangeAspect="1"/>
          </p:cNvPicPr>
          <p:nvPr>
            <p:ph type="pic" sz="quarter" idx="14"/>
          </p:nvPr>
        </p:nvPicPr>
        <p:blipFill rotWithShape="1">
          <a:blip r:embed="rId2">
            <a:extLst>
              <a:ext uri="{28A0092B-C50C-407E-A947-70E740481C1C}">
                <a14:useLocalDpi xmlns:a14="http://schemas.microsoft.com/office/drawing/2010/main" val="0"/>
              </a:ext>
            </a:extLst>
          </a:blip>
          <a:srcRect l="54010"/>
          <a:stretch/>
        </p:blipFill>
        <p:spPr/>
      </p:pic>
    </p:spTree>
    <p:extLst>
      <p:ext uri="{BB962C8B-B14F-4D97-AF65-F5344CB8AC3E}">
        <p14:creationId xmlns:p14="http://schemas.microsoft.com/office/powerpoint/2010/main" val="56789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Lorem ipsum dolor sit amet</a:t>
            </a:r>
          </a:p>
        </p:txBody>
      </p:sp>
      <p:sp>
        <p:nvSpPr>
          <p:cNvPr id="4" name="Marcador de contenido 3"/>
          <p:cNvSpPr>
            <a:spLocks noGrp="1"/>
          </p:cNvSpPr>
          <p:nvPr>
            <p:ph sz="quarter" idx="13"/>
          </p:nvPr>
        </p:nvSpPr>
        <p:spPr/>
        <p:txBody>
          <a:bodyPr/>
          <a:lstStyle/>
          <a:p>
            <a:r>
              <a:rPr lang="es-ES" dirty="0" err="1"/>
              <a:t>Pellentesque</a:t>
            </a:r>
            <a:r>
              <a:rPr lang="es-ES" dirty="0"/>
              <a:t> </a:t>
            </a:r>
            <a:r>
              <a:rPr lang="es-ES" dirty="0" err="1"/>
              <a:t>maximus</a:t>
            </a:r>
            <a:r>
              <a:rPr lang="es-ES" dirty="0"/>
              <a:t> </a:t>
            </a:r>
            <a:r>
              <a:rPr lang="es-ES" dirty="0" err="1"/>
              <a:t>euismod</a:t>
            </a:r>
            <a:r>
              <a:rPr lang="es-ES" dirty="0"/>
              <a:t> </a:t>
            </a:r>
            <a:r>
              <a:rPr lang="es-ES" dirty="0" err="1"/>
              <a:t>sapien</a:t>
            </a:r>
          </a:p>
          <a:p>
            <a:r>
              <a:rPr lang="es-ES" dirty="0"/>
              <a:t>Cum et </a:t>
            </a:r>
            <a:r>
              <a:rPr lang="es-ES" dirty="0" err="1"/>
              <a:t>magnis</a:t>
            </a:r>
            <a:r>
              <a:rPr lang="es-ES" dirty="0"/>
              <a:t> montes: </a:t>
            </a:r>
          </a:p>
          <a:p>
            <a:pPr lvl="1"/>
            <a:r>
              <a:rPr lang="es-ES" dirty="0" err="1"/>
              <a:t>Nascetur</a:t>
            </a:r>
            <a:r>
              <a:rPr lang="es-ES" dirty="0"/>
              <a:t> </a:t>
            </a:r>
            <a:r>
              <a:rPr lang="es-ES" dirty="0" err="1"/>
              <a:t>ridiculus</a:t>
            </a:r>
            <a:r>
              <a:rPr lang="es-ES" dirty="0"/>
              <a:t> mus </a:t>
            </a:r>
          </a:p>
          <a:p>
            <a:pPr lvl="1"/>
            <a:r>
              <a:rPr lang="es-ES"/>
              <a:t>Maximus </a:t>
            </a:r>
            <a:r>
              <a:rPr lang="es-ES" dirty="0" err="1"/>
              <a:t>arcu</a:t>
            </a:r>
            <a:r>
              <a:rPr lang="es-ES" dirty="0"/>
              <a:t> </a:t>
            </a:r>
            <a:r>
              <a:rPr lang="es-ES" dirty="0" err="1"/>
              <a:t>accumsan</a:t>
            </a:r>
            <a:r>
              <a:rPr lang="es-ES" dirty="0"/>
              <a:t> in </a:t>
            </a:r>
          </a:p>
          <a:p>
            <a:r>
              <a:rPr lang="es-ES" dirty="0" err="1"/>
              <a:t>Pellentesque</a:t>
            </a:r>
            <a:r>
              <a:rPr lang="es-ES" dirty="0"/>
              <a:t> </a:t>
            </a:r>
            <a:r>
              <a:rPr lang="es-ES" dirty="0" err="1"/>
              <a:t>maximus</a:t>
            </a:r>
            <a:r>
              <a:rPr lang="es-ES" dirty="0"/>
              <a:t> </a:t>
            </a:r>
            <a:r>
              <a:rPr lang="es-ES" dirty="0" err="1"/>
              <a:t>euismod</a:t>
            </a:r>
          </a:p>
          <a:p>
            <a:pPr lvl="1"/>
            <a:endParaRPr lang="es-ES" dirty="0"/>
          </a:p>
        </p:txBody>
      </p:sp>
      <p:graphicFrame>
        <p:nvGraphicFramePr>
          <p:cNvPr id="6" name="Marcador de contenido 5"/>
          <p:cNvGraphicFramePr>
            <a:graphicFrameLocks noGrp="1"/>
          </p:cNvGraphicFramePr>
          <p:nvPr>
            <p:ph sz="quarter" idx="17"/>
            <p:extLst>
              <p:ext uri="{D42A27DB-BD31-4B8C-83A1-F6EECF244321}">
                <p14:modId xmlns:p14="http://schemas.microsoft.com/office/powerpoint/2010/main" val="1593562883"/>
              </p:ext>
            </p:extLst>
          </p:nvPr>
        </p:nvGraphicFramePr>
        <p:xfrm>
          <a:off x="5437188" y="1840140"/>
          <a:ext cx="3249612" cy="4521200"/>
        </p:xfrm>
        <a:graphic>
          <a:graphicData uri="http://schemas.openxmlformats.org/drawingml/2006/chart">
            <c:chart xmlns:c="http://schemas.openxmlformats.org/drawingml/2006/chart" xmlns:r="http://schemas.openxmlformats.org/officeDocument/2006/relationships" r:id="rId2"/>
          </a:graphicData>
        </a:graphic>
      </p:graphicFrame>
      <p:sp>
        <p:nvSpPr>
          <p:cNvPr id="8" name="CuadroTexto 7"/>
          <p:cNvSpPr txBox="1"/>
          <p:nvPr/>
        </p:nvSpPr>
        <p:spPr>
          <a:xfrm>
            <a:off x="8145541" y="3222058"/>
            <a:ext cx="859708" cy="461665"/>
          </a:xfrm>
          <a:prstGeom prst="rect">
            <a:avLst/>
          </a:prstGeom>
          <a:noFill/>
        </p:spPr>
        <p:txBody>
          <a:bodyPr wrap="square" rtlCol="0">
            <a:spAutoFit/>
          </a:bodyPr>
          <a:lstStyle/>
          <a:p>
            <a:r>
              <a:rPr lang="es-ES" sz="1200"/>
              <a:t>1234</a:t>
            </a:r>
          </a:p>
          <a:p>
            <a:r>
              <a:rPr lang="es-ES" sz="1200" b="1"/>
              <a:t>58%</a:t>
            </a:r>
          </a:p>
        </p:txBody>
      </p:sp>
      <p:sp>
        <p:nvSpPr>
          <p:cNvPr id="9" name="CuadroTexto 8"/>
          <p:cNvSpPr txBox="1"/>
          <p:nvPr/>
        </p:nvSpPr>
        <p:spPr>
          <a:xfrm>
            <a:off x="5521146" y="5382231"/>
            <a:ext cx="859708" cy="461665"/>
          </a:xfrm>
          <a:prstGeom prst="rect">
            <a:avLst/>
          </a:prstGeom>
          <a:noFill/>
        </p:spPr>
        <p:txBody>
          <a:bodyPr wrap="square" rtlCol="0">
            <a:spAutoFit/>
          </a:bodyPr>
          <a:lstStyle/>
          <a:p>
            <a:r>
              <a:rPr lang="es-ES" sz="1200"/>
              <a:t>642</a:t>
            </a:r>
          </a:p>
          <a:p>
            <a:r>
              <a:rPr lang="es-ES" sz="1200" b="1"/>
              <a:t>22%</a:t>
            </a:r>
          </a:p>
        </p:txBody>
      </p:sp>
      <p:sp>
        <p:nvSpPr>
          <p:cNvPr id="10" name="CuadroTexto 9"/>
          <p:cNvSpPr txBox="1"/>
          <p:nvPr/>
        </p:nvSpPr>
        <p:spPr>
          <a:xfrm>
            <a:off x="6479671" y="2726638"/>
            <a:ext cx="859708" cy="461665"/>
          </a:xfrm>
          <a:prstGeom prst="rect">
            <a:avLst/>
          </a:prstGeom>
          <a:noFill/>
        </p:spPr>
        <p:txBody>
          <a:bodyPr wrap="square" rtlCol="0">
            <a:spAutoFit/>
          </a:bodyPr>
          <a:lstStyle/>
          <a:p>
            <a:r>
              <a:rPr lang="es-ES" sz="1200"/>
              <a:t>132</a:t>
            </a:r>
          </a:p>
          <a:p>
            <a:r>
              <a:rPr lang="es-ES" sz="1200" b="1"/>
              <a:t>8%</a:t>
            </a:r>
          </a:p>
        </p:txBody>
      </p:sp>
      <p:sp>
        <p:nvSpPr>
          <p:cNvPr id="11" name="CuadroTexto 10"/>
          <p:cNvSpPr txBox="1"/>
          <p:nvPr/>
        </p:nvSpPr>
        <p:spPr>
          <a:xfrm>
            <a:off x="5550243" y="3222058"/>
            <a:ext cx="859708" cy="461665"/>
          </a:xfrm>
          <a:prstGeom prst="rect">
            <a:avLst/>
          </a:prstGeom>
          <a:noFill/>
        </p:spPr>
        <p:txBody>
          <a:bodyPr wrap="square" rtlCol="0">
            <a:spAutoFit/>
          </a:bodyPr>
          <a:lstStyle/>
          <a:p>
            <a:r>
              <a:rPr lang="es-ES" sz="1200"/>
              <a:t>150</a:t>
            </a:r>
          </a:p>
          <a:p>
            <a:r>
              <a:rPr lang="es-ES" sz="1200" b="1"/>
              <a:t>12%</a:t>
            </a:r>
          </a:p>
        </p:txBody>
      </p:sp>
      <p:sp>
        <p:nvSpPr>
          <p:cNvPr id="16" name="CuadroTexto 15"/>
          <p:cNvSpPr txBox="1"/>
          <p:nvPr/>
        </p:nvSpPr>
        <p:spPr>
          <a:xfrm>
            <a:off x="5980097" y="1238737"/>
            <a:ext cx="2040152" cy="369332"/>
          </a:xfrm>
          <a:prstGeom prst="rect">
            <a:avLst/>
          </a:prstGeom>
          <a:noFill/>
        </p:spPr>
        <p:txBody>
          <a:bodyPr wrap="square" rtlCol="0">
            <a:spAutoFit/>
          </a:bodyPr>
          <a:lstStyle/>
          <a:p>
            <a:r>
              <a:rPr lang="es-ES" b="1">
                <a:solidFill>
                  <a:srgbClr val="00A65C"/>
                </a:solidFill>
              </a:rPr>
              <a:t>123.456</a:t>
            </a:r>
          </a:p>
        </p:txBody>
      </p:sp>
      <p:sp>
        <p:nvSpPr>
          <p:cNvPr id="17" name="CuadroTexto 16"/>
          <p:cNvSpPr txBox="1"/>
          <p:nvPr/>
        </p:nvSpPr>
        <p:spPr>
          <a:xfrm>
            <a:off x="6002641" y="1537208"/>
            <a:ext cx="2017607" cy="461665"/>
          </a:xfrm>
          <a:prstGeom prst="rect">
            <a:avLst/>
          </a:prstGeom>
          <a:noFill/>
        </p:spPr>
        <p:txBody>
          <a:bodyPr wrap="square" rtlCol="0">
            <a:spAutoFit/>
          </a:bodyPr>
          <a:lstStyle/>
          <a:p>
            <a:r>
              <a:rPr lang="es-ES" sz="1200" b="1"/>
              <a:t>Lorem ipsum dolor</a:t>
            </a:r>
          </a:p>
          <a:p>
            <a:endParaRPr lang="es-ES" sz="1200" b="1"/>
          </a:p>
        </p:txBody>
      </p:sp>
      <p:pic>
        <p:nvPicPr>
          <p:cNvPr id="13" name="Imagen 12" descr="158-5863_IMG.JPG"/>
          <p:cNvPicPr>
            <a:picLocks noChangeAspect="1"/>
          </p:cNvPicPr>
          <p:nvPr/>
        </p:nvPicPr>
        <p:blipFill rotWithShape="1">
          <a:blip r:embed="rId3">
            <a:extLst>
              <a:ext uri="{28A0092B-C50C-407E-A947-70E740481C1C}">
                <a14:useLocalDpi xmlns:a14="http://schemas.microsoft.com/office/drawing/2010/main" val="0"/>
              </a:ext>
            </a:extLst>
          </a:blip>
          <a:srcRect l="25078" t="25995"/>
          <a:stretch/>
        </p:blipFill>
        <p:spPr>
          <a:xfrm>
            <a:off x="2066653" y="3683723"/>
            <a:ext cx="2887372" cy="2139014"/>
          </a:xfrm>
          <a:prstGeom prst="rect">
            <a:avLst/>
          </a:prstGeom>
        </p:spPr>
      </p:pic>
    </p:spTree>
    <p:extLst>
      <p:ext uri="{BB962C8B-B14F-4D97-AF65-F5344CB8AC3E}">
        <p14:creationId xmlns:p14="http://schemas.microsoft.com/office/powerpoint/2010/main" val="423416645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Marcador de contenido 5"/>
          <p:cNvGraphicFramePr>
            <a:graphicFrameLocks noGrp="1"/>
          </p:cNvGraphicFramePr>
          <p:nvPr>
            <p:ph sz="quarter" idx="17"/>
            <p:extLst>
              <p:ext uri="{D42A27DB-BD31-4B8C-83A1-F6EECF244321}">
                <p14:modId xmlns:p14="http://schemas.microsoft.com/office/powerpoint/2010/main" val="1603945858"/>
              </p:ext>
            </p:extLst>
          </p:nvPr>
        </p:nvGraphicFramePr>
        <p:xfrm>
          <a:off x="5944167" y="621603"/>
          <a:ext cx="2235651" cy="3110471"/>
        </p:xfrm>
        <a:graphic>
          <a:graphicData uri="http://schemas.openxmlformats.org/drawingml/2006/chart">
            <c:chart xmlns:c="http://schemas.openxmlformats.org/drawingml/2006/chart" xmlns:r="http://schemas.openxmlformats.org/officeDocument/2006/relationships" r:id="rId2"/>
          </a:graphicData>
        </a:graphic>
      </p:graphicFrame>
      <p:sp>
        <p:nvSpPr>
          <p:cNvPr id="2" name="Título 1"/>
          <p:cNvSpPr>
            <a:spLocks noGrp="1"/>
          </p:cNvSpPr>
          <p:nvPr>
            <p:ph type="title"/>
          </p:nvPr>
        </p:nvSpPr>
        <p:spPr/>
        <p:txBody>
          <a:bodyPr/>
          <a:lstStyle/>
          <a:p>
            <a:r>
              <a:rPr lang="es-ES"/>
              <a:t>Lorem ipsum dolor sit amet</a:t>
            </a:r>
          </a:p>
        </p:txBody>
      </p:sp>
      <p:graphicFrame>
        <p:nvGraphicFramePr>
          <p:cNvPr id="12" name="Marcador de contenido 11"/>
          <p:cNvGraphicFramePr>
            <a:graphicFrameLocks noGrp="1"/>
          </p:cNvGraphicFramePr>
          <p:nvPr>
            <p:ph sz="quarter" idx="16"/>
            <p:extLst>
              <p:ext uri="{D42A27DB-BD31-4B8C-83A1-F6EECF244321}">
                <p14:modId xmlns:p14="http://schemas.microsoft.com/office/powerpoint/2010/main" val="481976977"/>
              </p:ext>
            </p:extLst>
          </p:nvPr>
        </p:nvGraphicFramePr>
        <p:xfrm>
          <a:off x="1974850" y="4054733"/>
          <a:ext cx="6711950" cy="1371600"/>
        </p:xfrm>
        <a:graphic>
          <a:graphicData uri="http://schemas.openxmlformats.org/drawingml/2006/table">
            <a:tbl>
              <a:tblPr firstRow="1" bandRow="1">
                <a:effectLst/>
                <a:tableStyleId>{1FECB4D8-DB02-4DC6-A0A2-4F2EBAE1DC90}</a:tableStyleId>
              </a:tblPr>
              <a:tblGrid>
                <a:gridCol w="958850"/>
                <a:gridCol w="958850"/>
                <a:gridCol w="958850"/>
                <a:gridCol w="958850"/>
                <a:gridCol w="958850"/>
                <a:gridCol w="958850"/>
                <a:gridCol w="958850"/>
              </a:tblGrid>
              <a:tr h="229924">
                <a:tc>
                  <a:txBody>
                    <a:bodyPr/>
                    <a:lstStyle/>
                    <a:p>
                      <a:pPr algn="ctr"/>
                      <a:r>
                        <a:rPr lang="es-ES" sz="1200" b="1" dirty="0"/>
                        <a:t>UAM 1</a:t>
                      </a:r>
                    </a:p>
                  </a:txBody>
                  <a:tcP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84BF41"/>
                    </a:solidFill>
                  </a:tcPr>
                </a:tc>
                <a:tc>
                  <a:txBody>
                    <a:bodyPr/>
                    <a:lstStyle/>
                    <a:p>
                      <a:pPr algn="ctr"/>
                      <a:r>
                        <a:rPr lang="es-ES" sz="1200" b="1" dirty="0"/>
                        <a:t>UAM</a:t>
                      </a:r>
                      <a:r>
                        <a:rPr lang="es-ES" sz="1200" b="1" baseline="0" dirty="0"/>
                        <a:t> 2</a:t>
                      </a:r>
                      <a:endParaRPr lang="es-ES" sz="1200" b="1"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84BF41"/>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s-ES" sz="1200" b="1" dirty="0"/>
                        <a:t>UAM 1</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84BF41"/>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s-ES" sz="1200" b="1" dirty="0"/>
                        <a:t>UAM 1</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84BF41"/>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s-ES" sz="1200" b="1" dirty="0"/>
                        <a:t>UAM 1</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84BF41"/>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s-ES" sz="1200" b="1" dirty="0"/>
                        <a:t>UAM 1</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84BF41"/>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s-ES" sz="1200" b="1" dirty="0"/>
                        <a:t>UAM 1</a:t>
                      </a:r>
                    </a:p>
                  </a:txBody>
                  <a:tcP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84BF41"/>
                    </a:solidFill>
                  </a:tcPr>
                </a:tc>
              </a:tr>
              <a:tr h="229924">
                <a:tc>
                  <a:txBody>
                    <a:bodyPr/>
                    <a:lstStyle/>
                    <a:p>
                      <a:pPr algn="ctr"/>
                      <a:r>
                        <a:rPr lang="es-ES" sz="1200" dirty="0"/>
                        <a:t>9</a:t>
                      </a:r>
                    </a:p>
                  </a:txBody>
                  <a:tcPr>
                    <a:lnL w="3175" cap="flat" cmpd="sng" algn="ctr">
                      <a:solidFill>
                        <a:schemeClr val="bg1"/>
                      </a:solidFill>
                      <a:prstDash val="solid"/>
                      <a:round/>
                      <a:headEnd type="none" w="med" len="med"/>
                      <a:tailEnd type="none" w="med" len="med"/>
                    </a:lnL>
                    <a:lnR w="31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A4D2">
                        <a:alpha val="20000"/>
                      </a:srgbClr>
                    </a:solidFill>
                  </a:tcPr>
                </a:tc>
                <a:tc>
                  <a:txBody>
                    <a:bodyPr/>
                    <a:lstStyle/>
                    <a:p>
                      <a:pPr algn="ctr"/>
                      <a:r>
                        <a:rPr lang="es-ES" sz="1200" dirty="0"/>
                        <a:t>8</a:t>
                      </a:r>
                    </a:p>
                  </a:txBody>
                  <a:tcPr>
                    <a:lnL w="3175" cap="flat" cmpd="sng" algn="ctr">
                      <a:noFill/>
                      <a:prstDash val="solid"/>
                      <a:round/>
                      <a:headEnd type="none" w="med" len="med"/>
                      <a:tailEnd type="none" w="med" len="med"/>
                    </a:lnL>
                    <a:lnR w="31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A4D2">
                        <a:alpha val="20000"/>
                      </a:srgbClr>
                    </a:solidFill>
                  </a:tcPr>
                </a:tc>
                <a:tc>
                  <a:txBody>
                    <a:bodyPr/>
                    <a:lstStyle/>
                    <a:p>
                      <a:pPr algn="ctr"/>
                      <a:r>
                        <a:rPr lang="es-ES" sz="1200" dirty="0"/>
                        <a:t>2</a:t>
                      </a:r>
                    </a:p>
                  </a:txBody>
                  <a:tcPr>
                    <a:lnL w="3175" cap="flat" cmpd="sng" algn="ctr">
                      <a:noFill/>
                      <a:prstDash val="solid"/>
                      <a:round/>
                      <a:headEnd type="none" w="med" len="med"/>
                      <a:tailEnd type="none" w="med" len="med"/>
                    </a:lnL>
                    <a:lnR w="31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A4D2">
                        <a:alpha val="20000"/>
                      </a:srgbClr>
                    </a:solidFill>
                  </a:tcPr>
                </a:tc>
                <a:tc>
                  <a:txBody>
                    <a:bodyPr/>
                    <a:lstStyle/>
                    <a:p>
                      <a:pPr algn="ctr"/>
                      <a:r>
                        <a:rPr lang="es-ES" sz="1200" dirty="0"/>
                        <a:t>6</a:t>
                      </a:r>
                    </a:p>
                  </a:txBody>
                  <a:tcPr>
                    <a:lnL w="3175" cap="flat" cmpd="sng" algn="ctr">
                      <a:noFill/>
                      <a:prstDash val="solid"/>
                      <a:round/>
                      <a:headEnd type="none" w="med" len="med"/>
                      <a:tailEnd type="none" w="med" len="med"/>
                    </a:lnL>
                    <a:lnR w="31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A4D2">
                        <a:alpha val="20000"/>
                      </a:srgbClr>
                    </a:solidFill>
                  </a:tcPr>
                </a:tc>
                <a:tc>
                  <a:txBody>
                    <a:bodyPr/>
                    <a:lstStyle/>
                    <a:p>
                      <a:pPr algn="ctr"/>
                      <a:r>
                        <a:rPr lang="es-ES" sz="1200" dirty="0"/>
                        <a:t>4</a:t>
                      </a:r>
                    </a:p>
                  </a:txBody>
                  <a:tcPr>
                    <a:lnL w="3175" cap="flat" cmpd="sng" algn="ctr">
                      <a:noFill/>
                      <a:prstDash val="solid"/>
                      <a:round/>
                      <a:headEnd type="none" w="med" len="med"/>
                      <a:tailEnd type="none" w="med" len="med"/>
                    </a:lnL>
                    <a:lnR w="31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A4D2">
                        <a:alpha val="20000"/>
                      </a:srgbClr>
                    </a:solidFill>
                  </a:tcPr>
                </a:tc>
                <a:tc>
                  <a:txBody>
                    <a:bodyPr/>
                    <a:lstStyle/>
                    <a:p>
                      <a:pPr algn="ctr"/>
                      <a:r>
                        <a:rPr lang="es-ES" sz="1200" dirty="0"/>
                        <a:t>3</a:t>
                      </a:r>
                    </a:p>
                  </a:txBody>
                  <a:tcPr>
                    <a:lnL w="3175" cap="flat" cmpd="sng" algn="ctr">
                      <a:noFill/>
                      <a:prstDash val="solid"/>
                      <a:round/>
                      <a:headEnd type="none" w="med" len="med"/>
                      <a:tailEnd type="none" w="med" len="med"/>
                    </a:lnL>
                    <a:lnR w="31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A4D2">
                        <a:alpha val="20000"/>
                      </a:srgbClr>
                    </a:solidFill>
                  </a:tcPr>
                </a:tc>
                <a:tc>
                  <a:txBody>
                    <a:bodyPr/>
                    <a:lstStyle/>
                    <a:p>
                      <a:pPr algn="ctr"/>
                      <a:r>
                        <a:rPr lang="es-ES" sz="1200" dirty="0"/>
                        <a:t>12</a:t>
                      </a:r>
                    </a:p>
                  </a:txBody>
                  <a:tcPr>
                    <a:lnL w="3175"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A4D2">
                        <a:alpha val="20000"/>
                      </a:srgbClr>
                    </a:solidFill>
                  </a:tcPr>
                </a:tc>
              </a:tr>
              <a:tr h="229924">
                <a:tc>
                  <a:txBody>
                    <a:bodyPr/>
                    <a:lstStyle/>
                    <a:p>
                      <a:pPr algn="ctr"/>
                      <a:r>
                        <a:rPr lang="es-ES" sz="1200" dirty="0"/>
                        <a:t>8</a:t>
                      </a:r>
                    </a:p>
                  </a:txBody>
                  <a:tcPr>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lumMod val="85000"/>
                      </a:schemeClr>
                    </a:solidFill>
                  </a:tcPr>
                </a:tc>
                <a:tc>
                  <a:txBody>
                    <a:bodyPr/>
                    <a:lstStyle/>
                    <a:p>
                      <a:pPr algn="ctr"/>
                      <a:r>
                        <a:rPr lang="es-ES" sz="1200" dirty="0"/>
                        <a:t>3</a:t>
                      </a:r>
                    </a:p>
                  </a:txBody>
                  <a:tcPr>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lumMod val="85000"/>
                      </a:schemeClr>
                    </a:solidFill>
                  </a:tcPr>
                </a:tc>
                <a:tc>
                  <a:txBody>
                    <a:bodyPr/>
                    <a:lstStyle/>
                    <a:p>
                      <a:pPr algn="ctr"/>
                      <a:r>
                        <a:rPr lang="es-ES" sz="1200" dirty="0"/>
                        <a:t>9</a:t>
                      </a:r>
                    </a:p>
                  </a:txBody>
                  <a:tcPr>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lumMod val="85000"/>
                      </a:schemeClr>
                    </a:solidFill>
                  </a:tcPr>
                </a:tc>
                <a:tc>
                  <a:txBody>
                    <a:bodyPr/>
                    <a:lstStyle/>
                    <a:p>
                      <a:pPr algn="ctr"/>
                      <a:r>
                        <a:rPr lang="es-ES" sz="1200" dirty="0"/>
                        <a:t>9</a:t>
                      </a:r>
                    </a:p>
                  </a:txBody>
                  <a:tcPr>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lumMod val="85000"/>
                      </a:schemeClr>
                    </a:solidFill>
                  </a:tcPr>
                </a:tc>
                <a:tc>
                  <a:txBody>
                    <a:bodyPr/>
                    <a:lstStyle/>
                    <a:p>
                      <a:pPr algn="ctr"/>
                      <a:r>
                        <a:rPr lang="es-ES" sz="1200" dirty="0"/>
                        <a:t>3</a:t>
                      </a:r>
                    </a:p>
                  </a:txBody>
                  <a:tcPr>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lumMod val="85000"/>
                      </a:schemeClr>
                    </a:solidFill>
                  </a:tcPr>
                </a:tc>
                <a:tc>
                  <a:txBody>
                    <a:bodyPr/>
                    <a:lstStyle/>
                    <a:p>
                      <a:pPr algn="ctr"/>
                      <a:r>
                        <a:rPr lang="es-ES" sz="1200" dirty="0"/>
                        <a:t>-</a:t>
                      </a:r>
                    </a:p>
                  </a:txBody>
                  <a:tcPr>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lumMod val="85000"/>
                      </a:schemeClr>
                    </a:solidFill>
                  </a:tcPr>
                </a:tc>
                <a:tc>
                  <a:txBody>
                    <a:bodyPr/>
                    <a:lstStyle/>
                    <a:p>
                      <a:pPr algn="ctr"/>
                      <a:r>
                        <a:rPr lang="es-ES" sz="1200" dirty="0"/>
                        <a:t>3</a:t>
                      </a:r>
                    </a:p>
                  </a:txBody>
                  <a:tcPr>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lumMod val="85000"/>
                      </a:schemeClr>
                    </a:solidFill>
                  </a:tcPr>
                </a:tc>
              </a:tr>
              <a:tr h="229924">
                <a:tc>
                  <a:txBody>
                    <a:bodyPr/>
                    <a:lstStyle/>
                    <a:p>
                      <a:pPr algn="ctr"/>
                      <a:r>
                        <a:rPr lang="es-ES" sz="1200" dirty="0"/>
                        <a:t>3</a:t>
                      </a:r>
                    </a:p>
                  </a:txBody>
                  <a:tcPr>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A4D2">
                        <a:alpha val="20000"/>
                      </a:srgbClr>
                    </a:solidFill>
                  </a:tcPr>
                </a:tc>
                <a:tc>
                  <a:txBody>
                    <a:bodyPr/>
                    <a:lstStyle/>
                    <a:p>
                      <a:pPr algn="ctr"/>
                      <a:r>
                        <a:rPr lang="es-ES" sz="1200" dirty="0"/>
                        <a:t>7</a:t>
                      </a:r>
                    </a:p>
                  </a:txBody>
                  <a:tcPr>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A4D2">
                        <a:alpha val="20000"/>
                      </a:srgbClr>
                    </a:solidFill>
                  </a:tcPr>
                </a:tc>
                <a:tc>
                  <a:txBody>
                    <a:bodyPr/>
                    <a:lstStyle/>
                    <a:p>
                      <a:pPr algn="ctr"/>
                      <a:r>
                        <a:rPr lang="es-ES" sz="1200" dirty="0"/>
                        <a:t>1</a:t>
                      </a:r>
                    </a:p>
                  </a:txBody>
                  <a:tcPr>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A4D2">
                        <a:alpha val="20000"/>
                      </a:srgbClr>
                    </a:solidFill>
                  </a:tcPr>
                </a:tc>
                <a:tc>
                  <a:txBody>
                    <a:bodyPr/>
                    <a:lstStyle/>
                    <a:p>
                      <a:pPr algn="ctr"/>
                      <a:r>
                        <a:rPr lang="es-ES" sz="1200" dirty="0"/>
                        <a:t>-</a:t>
                      </a:r>
                    </a:p>
                  </a:txBody>
                  <a:tcPr>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A4D2">
                        <a:alpha val="20000"/>
                      </a:srgbClr>
                    </a:solidFill>
                  </a:tcPr>
                </a:tc>
                <a:tc>
                  <a:txBody>
                    <a:bodyPr/>
                    <a:lstStyle/>
                    <a:p>
                      <a:pPr algn="ctr"/>
                      <a:r>
                        <a:rPr lang="es-ES" sz="1200" dirty="0"/>
                        <a:t>9</a:t>
                      </a:r>
                    </a:p>
                  </a:txBody>
                  <a:tcPr>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A4D2">
                        <a:alpha val="20000"/>
                      </a:srgbClr>
                    </a:solidFill>
                  </a:tcPr>
                </a:tc>
                <a:tc>
                  <a:txBody>
                    <a:bodyPr/>
                    <a:lstStyle/>
                    <a:p>
                      <a:pPr algn="ctr"/>
                      <a:r>
                        <a:rPr lang="es-ES" sz="1200" dirty="0"/>
                        <a:t>5</a:t>
                      </a:r>
                    </a:p>
                  </a:txBody>
                  <a:tcPr>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A4D2">
                        <a:alpha val="20000"/>
                      </a:srgbClr>
                    </a:solidFill>
                  </a:tcPr>
                </a:tc>
                <a:tc>
                  <a:txBody>
                    <a:bodyPr/>
                    <a:lstStyle/>
                    <a:p>
                      <a:pPr algn="ctr"/>
                      <a:r>
                        <a:rPr lang="es-ES" sz="1200" dirty="0"/>
                        <a:t>8</a:t>
                      </a:r>
                    </a:p>
                  </a:txBody>
                  <a:tcPr>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A4D2">
                        <a:alpha val="20000"/>
                      </a:srgbClr>
                    </a:solidFill>
                  </a:tcPr>
                </a:tc>
              </a:tr>
              <a:tr h="229924">
                <a:tc>
                  <a:txBody>
                    <a:bodyPr/>
                    <a:lstStyle/>
                    <a:p>
                      <a:pPr algn="ctr"/>
                      <a:r>
                        <a:rPr lang="es-ES" sz="1200" dirty="0"/>
                        <a:t>3</a:t>
                      </a:r>
                    </a:p>
                  </a:txBody>
                  <a:tcPr>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00A4D2"/>
                      </a:solidFill>
                      <a:prstDash val="solid"/>
                      <a:round/>
                      <a:headEnd type="none" w="med" len="med"/>
                      <a:tailEnd type="none" w="med" len="med"/>
                    </a:lnB>
                    <a:solidFill>
                      <a:schemeClr val="bg1">
                        <a:lumMod val="85000"/>
                      </a:schemeClr>
                    </a:solidFill>
                  </a:tcPr>
                </a:tc>
                <a:tc>
                  <a:txBody>
                    <a:bodyPr/>
                    <a:lstStyle/>
                    <a:p>
                      <a:pPr algn="ctr"/>
                      <a:r>
                        <a:rPr lang="es-ES" sz="1200" dirty="0"/>
                        <a:t>10</a:t>
                      </a:r>
                    </a:p>
                  </a:txBody>
                  <a:tcPr>
                    <a:lnL>
                      <a:noFill/>
                    </a:lnL>
                    <a:lnR>
                      <a:noFill/>
                    </a:lnR>
                    <a:lnT w="12700" cap="flat" cmpd="sng" algn="ctr">
                      <a:solidFill>
                        <a:srgbClr val="FFFFFF"/>
                      </a:solidFill>
                      <a:prstDash val="solid"/>
                      <a:round/>
                      <a:headEnd type="none" w="med" len="med"/>
                      <a:tailEnd type="none" w="med" len="med"/>
                    </a:lnT>
                    <a:lnB w="12700" cap="flat" cmpd="sng" algn="ctr">
                      <a:solidFill>
                        <a:srgbClr val="00A4D2"/>
                      </a:solidFill>
                      <a:prstDash val="solid"/>
                      <a:round/>
                      <a:headEnd type="none" w="med" len="med"/>
                      <a:tailEnd type="none" w="med" len="med"/>
                    </a:lnB>
                    <a:solidFill>
                      <a:schemeClr val="bg1">
                        <a:lumMod val="85000"/>
                      </a:schemeClr>
                    </a:solidFill>
                  </a:tcPr>
                </a:tc>
                <a:tc>
                  <a:txBody>
                    <a:bodyPr/>
                    <a:lstStyle/>
                    <a:p>
                      <a:pPr algn="ctr"/>
                      <a:r>
                        <a:rPr lang="es-ES" sz="1200" dirty="0"/>
                        <a:t>5</a:t>
                      </a:r>
                    </a:p>
                  </a:txBody>
                  <a:tcPr>
                    <a:lnL>
                      <a:noFill/>
                    </a:lnL>
                    <a:lnR>
                      <a:noFill/>
                    </a:lnR>
                    <a:lnT w="12700" cap="flat" cmpd="sng" algn="ctr">
                      <a:solidFill>
                        <a:srgbClr val="FFFFFF"/>
                      </a:solidFill>
                      <a:prstDash val="solid"/>
                      <a:round/>
                      <a:headEnd type="none" w="med" len="med"/>
                      <a:tailEnd type="none" w="med" len="med"/>
                    </a:lnT>
                    <a:lnB w="12700" cap="flat" cmpd="sng" algn="ctr">
                      <a:solidFill>
                        <a:srgbClr val="00A4D2"/>
                      </a:solidFill>
                      <a:prstDash val="solid"/>
                      <a:round/>
                      <a:headEnd type="none" w="med" len="med"/>
                      <a:tailEnd type="none" w="med" len="med"/>
                    </a:lnB>
                    <a:solidFill>
                      <a:schemeClr val="bg1">
                        <a:lumMod val="85000"/>
                      </a:schemeClr>
                    </a:solidFill>
                  </a:tcPr>
                </a:tc>
                <a:tc>
                  <a:txBody>
                    <a:bodyPr/>
                    <a:lstStyle/>
                    <a:p>
                      <a:pPr algn="ctr"/>
                      <a:r>
                        <a:rPr lang="es-ES" sz="1200" dirty="0"/>
                        <a:t>9</a:t>
                      </a:r>
                    </a:p>
                  </a:txBody>
                  <a:tcPr>
                    <a:lnL>
                      <a:noFill/>
                    </a:lnL>
                    <a:lnR>
                      <a:noFill/>
                    </a:lnR>
                    <a:lnT w="12700" cap="flat" cmpd="sng" algn="ctr">
                      <a:solidFill>
                        <a:srgbClr val="FFFFFF"/>
                      </a:solidFill>
                      <a:prstDash val="solid"/>
                      <a:round/>
                      <a:headEnd type="none" w="med" len="med"/>
                      <a:tailEnd type="none" w="med" len="med"/>
                    </a:lnT>
                    <a:lnB w="12700" cap="flat" cmpd="sng" algn="ctr">
                      <a:solidFill>
                        <a:srgbClr val="00A4D2"/>
                      </a:solidFill>
                      <a:prstDash val="solid"/>
                      <a:round/>
                      <a:headEnd type="none" w="med" len="med"/>
                      <a:tailEnd type="none" w="med" len="med"/>
                    </a:lnB>
                    <a:solidFill>
                      <a:schemeClr val="bg1">
                        <a:lumMod val="85000"/>
                      </a:schemeClr>
                    </a:solidFill>
                  </a:tcPr>
                </a:tc>
                <a:tc>
                  <a:txBody>
                    <a:bodyPr/>
                    <a:lstStyle/>
                    <a:p>
                      <a:pPr algn="ctr"/>
                      <a:r>
                        <a:rPr lang="es-ES" sz="1200" dirty="0"/>
                        <a:t>-</a:t>
                      </a:r>
                    </a:p>
                  </a:txBody>
                  <a:tcPr>
                    <a:lnL>
                      <a:noFill/>
                    </a:lnL>
                    <a:lnR>
                      <a:noFill/>
                    </a:lnR>
                    <a:lnT w="12700" cap="flat" cmpd="sng" algn="ctr">
                      <a:solidFill>
                        <a:srgbClr val="FFFFFF"/>
                      </a:solidFill>
                      <a:prstDash val="solid"/>
                      <a:round/>
                      <a:headEnd type="none" w="med" len="med"/>
                      <a:tailEnd type="none" w="med" len="med"/>
                    </a:lnT>
                    <a:lnB w="12700" cap="flat" cmpd="sng" algn="ctr">
                      <a:solidFill>
                        <a:srgbClr val="00A4D2"/>
                      </a:solidFill>
                      <a:prstDash val="solid"/>
                      <a:round/>
                      <a:headEnd type="none" w="med" len="med"/>
                      <a:tailEnd type="none" w="med" len="med"/>
                    </a:lnB>
                    <a:solidFill>
                      <a:schemeClr val="bg1">
                        <a:lumMod val="85000"/>
                      </a:schemeClr>
                    </a:solidFill>
                  </a:tcPr>
                </a:tc>
                <a:tc>
                  <a:txBody>
                    <a:bodyPr/>
                    <a:lstStyle/>
                    <a:p>
                      <a:pPr algn="ctr"/>
                      <a:r>
                        <a:rPr lang="es-ES" sz="1200" dirty="0"/>
                        <a:t>8</a:t>
                      </a:r>
                    </a:p>
                  </a:txBody>
                  <a:tcPr>
                    <a:lnL>
                      <a:noFill/>
                    </a:lnL>
                    <a:lnR>
                      <a:noFill/>
                    </a:lnR>
                    <a:lnT w="12700" cap="flat" cmpd="sng" algn="ctr">
                      <a:solidFill>
                        <a:srgbClr val="FFFFFF"/>
                      </a:solidFill>
                      <a:prstDash val="solid"/>
                      <a:round/>
                      <a:headEnd type="none" w="med" len="med"/>
                      <a:tailEnd type="none" w="med" len="med"/>
                    </a:lnT>
                    <a:lnB w="12700" cap="flat" cmpd="sng" algn="ctr">
                      <a:solidFill>
                        <a:srgbClr val="00A4D2"/>
                      </a:solidFill>
                      <a:prstDash val="solid"/>
                      <a:round/>
                      <a:headEnd type="none" w="med" len="med"/>
                      <a:tailEnd type="none" w="med" len="med"/>
                    </a:lnB>
                    <a:solidFill>
                      <a:schemeClr val="bg1">
                        <a:lumMod val="85000"/>
                      </a:schemeClr>
                    </a:solidFill>
                  </a:tcPr>
                </a:tc>
                <a:tc>
                  <a:txBody>
                    <a:bodyPr/>
                    <a:lstStyle/>
                    <a:p>
                      <a:pPr algn="ctr"/>
                      <a:r>
                        <a:rPr lang="es-ES" sz="1200" dirty="0"/>
                        <a:t>-</a:t>
                      </a:r>
                    </a:p>
                  </a:txBody>
                  <a:tcPr>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A4D2"/>
                      </a:solidFill>
                      <a:prstDash val="solid"/>
                      <a:round/>
                      <a:headEnd type="none" w="med" len="med"/>
                      <a:tailEnd type="none" w="med" len="med"/>
                    </a:lnB>
                    <a:solidFill>
                      <a:schemeClr val="bg1">
                        <a:lumMod val="85000"/>
                      </a:schemeClr>
                    </a:solidFill>
                  </a:tcPr>
                </a:tc>
              </a:tr>
            </a:tbl>
          </a:graphicData>
        </a:graphic>
      </p:graphicFrame>
      <p:sp>
        <p:nvSpPr>
          <p:cNvPr id="5" name="Marcador de contenido 4"/>
          <p:cNvSpPr>
            <a:spLocks noGrp="1"/>
          </p:cNvSpPr>
          <p:nvPr>
            <p:ph sz="quarter" idx="13"/>
          </p:nvPr>
        </p:nvSpPr>
        <p:spPr>
          <a:xfrm>
            <a:off x="1975306" y="1318999"/>
            <a:ext cx="3264354" cy="1806743"/>
          </a:xfrm>
        </p:spPr>
        <p:txBody>
          <a:bodyPr/>
          <a:lstStyle/>
          <a:p>
            <a:r>
              <a:rPr lang="es-ES" dirty="0" err="1"/>
              <a:t>Pellentesque</a:t>
            </a:r>
            <a:r>
              <a:rPr lang="es-ES" dirty="0"/>
              <a:t> </a:t>
            </a:r>
            <a:r>
              <a:rPr lang="es-ES" dirty="0" err="1"/>
              <a:t>maximus</a:t>
            </a:r>
            <a:r>
              <a:rPr lang="es-ES" dirty="0"/>
              <a:t> </a:t>
            </a:r>
            <a:r>
              <a:rPr lang="es-ES" dirty="0" err="1"/>
              <a:t>euismod</a:t>
            </a:r>
            <a:r>
              <a:rPr lang="es-ES" dirty="0"/>
              <a:t> </a:t>
            </a:r>
            <a:r>
              <a:rPr lang="es-ES" dirty="0" err="1"/>
              <a:t>sapien</a:t>
            </a:r>
          </a:p>
          <a:p>
            <a:r>
              <a:rPr lang="es-ES" dirty="0"/>
              <a:t>Cum et </a:t>
            </a:r>
            <a:r>
              <a:rPr lang="es-ES" dirty="0" err="1"/>
              <a:t>magnis</a:t>
            </a:r>
            <a:r>
              <a:rPr lang="es-ES" dirty="0"/>
              <a:t> montes: </a:t>
            </a:r>
          </a:p>
          <a:p>
            <a:pPr lvl="1"/>
            <a:r>
              <a:rPr lang="es-ES" dirty="0" err="1"/>
              <a:t>Nascetur</a:t>
            </a:r>
            <a:r>
              <a:rPr lang="es-ES" dirty="0"/>
              <a:t> </a:t>
            </a:r>
            <a:r>
              <a:rPr lang="es-ES" dirty="0" err="1"/>
              <a:t>ridiculus</a:t>
            </a:r>
            <a:r>
              <a:rPr lang="es-ES" dirty="0"/>
              <a:t> mus </a:t>
            </a:r>
          </a:p>
          <a:p>
            <a:pPr lvl="1"/>
            <a:r>
              <a:rPr lang="es-ES" dirty="0" err="1"/>
              <a:t>Maximus</a:t>
            </a:r>
            <a:r>
              <a:rPr lang="es-ES" dirty="0"/>
              <a:t> </a:t>
            </a:r>
            <a:r>
              <a:rPr lang="es-ES" dirty="0" err="1"/>
              <a:t>arcu</a:t>
            </a:r>
            <a:r>
              <a:rPr lang="es-ES" dirty="0"/>
              <a:t> </a:t>
            </a:r>
            <a:r>
              <a:rPr lang="es-ES" dirty="0" err="1"/>
              <a:t>accumsan</a:t>
            </a:r>
            <a:r>
              <a:rPr lang="es-ES" dirty="0"/>
              <a:t> in </a:t>
            </a:r>
          </a:p>
          <a:p>
            <a:r>
              <a:rPr lang="es-ES" dirty="0" err="1"/>
              <a:t>Pellentesque</a:t>
            </a:r>
            <a:r>
              <a:rPr lang="es-ES" dirty="0"/>
              <a:t> </a:t>
            </a:r>
            <a:r>
              <a:rPr lang="es-ES" dirty="0" err="1"/>
              <a:t>maximus</a:t>
            </a:r>
            <a:r>
              <a:rPr lang="es-ES" dirty="0"/>
              <a:t> </a:t>
            </a:r>
            <a:r>
              <a:rPr lang="es-ES" dirty="0" err="1"/>
              <a:t>euismod</a:t>
            </a:r>
          </a:p>
        </p:txBody>
      </p:sp>
      <p:sp>
        <p:nvSpPr>
          <p:cNvPr id="8" name="CuadroTexto 7"/>
          <p:cNvSpPr txBox="1"/>
          <p:nvPr/>
        </p:nvSpPr>
        <p:spPr>
          <a:xfrm>
            <a:off x="7827092" y="1395789"/>
            <a:ext cx="859708" cy="461665"/>
          </a:xfrm>
          <a:prstGeom prst="rect">
            <a:avLst/>
          </a:prstGeom>
          <a:noFill/>
        </p:spPr>
        <p:txBody>
          <a:bodyPr wrap="square" rtlCol="0">
            <a:spAutoFit/>
          </a:bodyPr>
          <a:lstStyle/>
          <a:p>
            <a:r>
              <a:rPr lang="es-ES" sz="1200" dirty="0"/>
              <a:t>1234</a:t>
            </a:r>
          </a:p>
          <a:p>
            <a:r>
              <a:rPr lang="es-ES" sz="1200" b="1" dirty="0"/>
              <a:t>58%</a:t>
            </a:r>
          </a:p>
        </p:txBody>
      </p:sp>
      <p:sp>
        <p:nvSpPr>
          <p:cNvPr id="9" name="CuadroTexto 8"/>
          <p:cNvSpPr txBox="1"/>
          <p:nvPr/>
        </p:nvSpPr>
        <p:spPr>
          <a:xfrm>
            <a:off x="5739082" y="2736872"/>
            <a:ext cx="859708" cy="461665"/>
          </a:xfrm>
          <a:prstGeom prst="rect">
            <a:avLst/>
          </a:prstGeom>
          <a:noFill/>
        </p:spPr>
        <p:txBody>
          <a:bodyPr wrap="square" rtlCol="0">
            <a:spAutoFit/>
          </a:bodyPr>
          <a:lstStyle/>
          <a:p>
            <a:r>
              <a:rPr lang="es-ES" sz="1200"/>
              <a:t>642</a:t>
            </a:r>
          </a:p>
          <a:p>
            <a:r>
              <a:rPr lang="es-ES" sz="1200" b="1"/>
              <a:t>22%</a:t>
            </a:r>
          </a:p>
        </p:txBody>
      </p:sp>
      <p:sp>
        <p:nvSpPr>
          <p:cNvPr id="10" name="CuadroTexto 9"/>
          <p:cNvSpPr txBox="1"/>
          <p:nvPr/>
        </p:nvSpPr>
        <p:spPr>
          <a:xfrm>
            <a:off x="6494700" y="1007150"/>
            <a:ext cx="859708" cy="461665"/>
          </a:xfrm>
          <a:prstGeom prst="rect">
            <a:avLst/>
          </a:prstGeom>
          <a:noFill/>
        </p:spPr>
        <p:txBody>
          <a:bodyPr wrap="square" rtlCol="0">
            <a:spAutoFit/>
          </a:bodyPr>
          <a:lstStyle/>
          <a:p>
            <a:r>
              <a:rPr lang="es-ES" sz="1200"/>
              <a:t>132</a:t>
            </a:r>
          </a:p>
          <a:p>
            <a:r>
              <a:rPr lang="es-ES" sz="1200" b="1"/>
              <a:t>8%</a:t>
            </a:r>
          </a:p>
        </p:txBody>
      </p:sp>
      <p:sp>
        <p:nvSpPr>
          <p:cNvPr id="11" name="CuadroTexto 10"/>
          <p:cNvSpPr txBox="1"/>
          <p:nvPr/>
        </p:nvSpPr>
        <p:spPr>
          <a:xfrm>
            <a:off x="5813271" y="1423725"/>
            <a:ext cx="859708" cy="461665"/>
          </a:xfrm>
          <a:prstGeom prst="rect">
            <a:avLst/>
          </a:prstGeom>
          <a:noFill/>
        </p:spPr>
        <p:txBody>
          <a:bodyPr wrap="square" rtlCol="0">
            <a:spAutoFit/>
          </a:bodyPr>
          <a:lstStyle/>
          <a:p>
            <a:r>
              <a:rPr lang="es-ES" sz="1200"/>
              <a:t>150</a:t>
            </a:r>
          </a:p>
          <a:p>
            <a:r>
              <a:rPr lang="es-ES" sz="1200" b="1"/>
              <a:t>12%</a:t>
            </a:r>
          </a:p>
        </p:txBody>
      </p:sp>
      <p:pic>
        <p:nvPicPr>
          <p:cNvPr id="4" name="Marcador de posición de imagen 3" descr="BX4G1492.jpg"/>
          <p:cNvPicPr>
            <a:picLocks noGrp="1" noChangeAspect="1"/>
          </p:cNvPicPr>
          <p:nvPr>
            <p:ph type="pic" sz="quarter" idx="15"/>
          </p:nvPr>
        </p:nvPicPr>
        <p:blipFill rotWithShape="1">
          <a:blip r:embed="rId3">
            <a:extLst>
              <a:ext uri="{28A0092B-C50C-407E-A947-70E740481C1C}">
                <a14:useLocalDpi xmlns:a14="http://schemas.microsoft.com/office/drawing/2010/main" val="0"/>
              </a:ext>
            </a:extLst>
          </a:blip>
          <a:srcRect l="59579" t="37192" r="17588" b="13768"/>
          <a:stretch/>
        </p:blipFill>
        <p:spPr/>
      </p:pic>
    </p:spTree>
    <p:extLst>
      <p:ext uri="{BB962C8B-B14F-4D97-AF65-F5344CB8AC3E}">
        <p14:creationId xmlns:p14="http://schemas.microsoft.com/office/powerpoint/2010/main" val="3129954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Lorem ipsum dolor sit amet</a:t>
            </a:r>
          </a:p>
        </p:txBody>
      </p:sp>
      <p:sp>
        <p:nvSpPr>
          <p:cNvPr id="3" name="Marcador de contenido 2"/>
          <p:cNvSpPr>
            <a:spLocks noGrp="1"/>
          </p:cNvSpPr>
          <p:nvPr>
            <p:ph sz="quarter" idx="13"/>
          </p:nvPr>
        </p:nvSpPr>
        <p:spPr/>
        <p:txBody>
          <a:bodyPr/>
          <a:lstStyle/>
          <a:p>
            <a:pPr marL="0" indent="0">
              <a:buNone/>
            </a:pPr>
            <a:r>
              <a:rPr lang="es-ES"/>
              <a:t>Praesent posuere leo in purus condimentum aliquam. Mauris lobortis nunc in erat hendrerit aliquam. Praesent porttitor eget orci sed lacinia. Duis arcu eros, rutrum sit amet porta vitae, pharetra nec velit.</a:t>
            </a:r>
          </a:p>
        </p:txBody>
      </p:sp>
      <p:sp>
        <p:nvSpPr>
          <p:cNvPr id="6" name="Marcador de contenido 5"/>
          <p:cNvSpPr>
            <a:spLocks noGrp="1"/>
          </p:cNvSpPr>
          <p:nvPr>
            <p:ph sz="quarter" idx="17"/>
          </p:nvPr>
        </p:nvSpPr>
        <p:spPr/>
        <p:txBody>
          <a:bodyPr/>
          <a:lstStyle/>
          <a:p>
            <a:r>
              <a:rPr lang="es-ES" dirty="0" err="1"/>
              <a:t>Pellentesque</a:t>
            </a:r>
            <a:r>
              <a:rPr lang="es-ES" dirty="0"/>
              <a:t> </a:t>
            </a:r>
            <a:r>
              <a:rPr lang="es-ES" dirty="0" err="1"/>
              <a:t>maximus</a:t>
            </a:r>
            <a:r>
              <a:rPr lang="es-ES" dirty="0"/>
              <a:t> </a:t>
            </a:r>
            <a:r>
              <a:rPr lang="es-ES" dirty="0" err="1"/>
              <a:t>euismod</a:t>
            </a:r>
            <a:r>
              <a:rPr lang="es-ES" dirty="0"/>
              <a:t> </a:t>
            </a:r>
            <a:r>
              <a:rPr lang="es-ES" dirty="0" err="1"/>
              <a:t>sapien</a:t>
            </a:r>
          </a:p>
          <a:p>
            <a:r>
              <a:rPr lang="es-ES" dirty="0"/>
              <a:t>Cum et </a:t>
            </a:r>
            <a:r>
              <a:rPr lang="es-ES" dirty="0" err="1"/>
              <a:t>magnis</a:t>
            </a:r>
            <a:r>
              <a:rPr lang="es-ES" dirty="0"/>
              <a:t> montes</a:t>
            </a:r>
          </a:p>
          <a:p>
            <a:r>
              <a:rPr lang="es-ES" dirty="0" err="1"/>
              <a:t>Nascetur</a:t>
            </a:r>
            <a:r>
              <a:rPr lang="es-ES" dirty="0"/>
              <a:t> </a:t>
            </a:r>
            <a:r>
              <a:rPr lang="es-ES" dirty="0" err="1"/>
              <a:t>ridiculus</a:t>
            </a:r>
            <a:r>
              <a:rPr lang="es-ES" dirty="0"/>
              <a:t> mus </a:t>
            </a:r>
          </a:p>
          <a:p>
            <a:r>
              <a:rPr lang="es-ES"/>
              <a:t>Maximus </a:t>
            </a:r>
            <a:r>
              <a:rPr lang="es-ES" dirty="0" err="1"/>
              <a:t>arcu</a:t>
            </a:r>
            <a:r>
              <a:rPr lang="es-ES" dirty="0"/>
              <a:t> </a:t>
            </a:r>
            <a:r>
              <a:rPr lang="es-ES" dirty="0" err="1"/>
              <a:t>accumsan</a:t>
            </a:r>
            <a:r>
              <a:rPr lang="es-ES" dirty="0"/>
              <a:t> in </a:t>
            </a:r>
          </a:p>
        </p:txBody>
      </p:sp>
      <p:sp>
        <p:nvSpPr>
          <p:cNvPr id="5" name="Marcador de contenido 4"/>
          <p:cNvSpPr>
            <a:spLocks noGrp="1"/>
          </p:cNvSpPr>
          <p:nvPr>
            <p:ph sz="quarter" idx="18"/>
          </p:nvPr>
        </p:nvSpPr>
        <p:spPr/>
        <p:txBody>
          <a:bodyPr/>
          <a:lstStyle/>
          <a:p>
            <a:endParaRPr lang="es-ES"/>
          </a:p>
        </p:txBody>
      </p:sp>
      <p:pic>
        <p:nvPicPr>
          <p:cNvPr id="10" name="Imagen 9" descr="BX4G1671.jpg"/>
          <p:cNvPicPr>
            <a:picLocks noChangeAspect="1"/>
          </p:cNvPicPr>
          <p:nvPr/>
        </p:nvPicPr>
        <p:blipFill rotWithShape="1">
          <a:blip r:embed="rId2">
            <a:extLst>
              <a:ext uri="{28A0092B-C50C-407E-A947-70E740481C1C}">
                <a14:useLocalDpi xmlns:a14="http://schemas.microsoft.com/office/drawing/2010/main" val="0"/>
              </a:ext>
            </a:extLst>
          </a:blip>
          <a:srcRect t="50000" b="6055"/>
          <a:stretch/>
        </p:blipFill>
        <p:spPr>
          <a:xfrm>
            <a:off x="5432144" y="3697767"/>
            <a:ext cx="3254656" cy="2146287"/>
          </a:xfrm>
          <a:prstGeom prst="rect">
            <a:avLst/>
          </a:prstGeom>
        </p:spPr>
      </p:pic>
      <p:sp>
        <p:nvSpPr>
          <p:cNvPr id="11" name="Marcador de contenido 10"/>
          <p:cNvSpPr>
            <a:spLocks noGrp="1"/>
          </p:cNvSpPr>
          <p:nvPr>
            <p:ph sz="quarter" idx="16"/>
          </p:nvPr>
        </p:nvSpPr>
        <p:spPr/>
        <p:txBody>
          <a:bodyPr/>
          <a:lstStyle/>
          <a:p>
            <a:endParaRPr lang="es-ES"/>
          </a:p>
        </p:txBody>
      </p:sp>
      <p:pic>
        <p:nvPicPr>
          <p:cNvPr id="12" name="Imagen 11" descr="44.jpg"/>
          <p:cNvPicPr>
            <a:picLocks noChangeAspect="1"/>
          </p:cNvPicPr>
          <p:nvPr/>
        </p:nvPicPr>
        <p:blipFill rotWithShape="1">
          <a:blip r:embed="rId3">
            <a:extLst>
              <a:ext uri="{28A0092B-C50C-407E-A947-70E740481C1C}">
                <a14:useLocalDpi xmlns:a14="http://schemas.microsoft.com/office/drawing/2010/main" val="0"/>
              </a:ext>
            </a:extLst>
          </a:blip>
          <a:srcRect l="33030" t="23111" b="10805"/>
          <a:stretch/>
        </p:blipFill>
        <p:spPr>
          <a:xfrm>
            <a:off x="1975307" y="3697767"/>
            <a:ext cx="3264353" cy="2146288"/>
          </a:xfrm>
          <a:prstGeom prst="rect">
            <a:avLst/>
          </a:prstGeom>
        </p:spPr>
      </p:pic>
    </p:spTree>
    <p:extLst>
      <p:ext uri="{BB962C8B-B14F-4D97-AF65-F5344CB8AC3E}">
        <p14:creationId xmlns:p14="http://schemas.microsoft.com/office/powerpoint/2010/main" val="17533377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Lorem ipsum dolor </a:t>
            </a:r>
            <a:br>
              <a:rPr lang="es-ES"/>
            </a:br>
            <a:r>
              <a:rPr lang="es-ES"/>
              <a:t>sit amet</a:t>
            </a:r>
          </a:p>
        </p:txBody>
      </p:sp>
      <p:sp>
        <p:nvSpPr>
          <p:cNvPr id="3" name="Marcador de texto 2"/>
          <p:cNvSpPr>
            <a:spLocks noGrp="1"/>
          </p:cNvSpPr>
          <p:nvPr>
            <p:ph type="body" sz="half" idx="2"/>
          </p:nvPr>
        </p:nvSpPr>
        <p:spPr/>
        <p:txBody>
          <a:bodyPr/>
          <a:lstStyle/>
          <a:p>
            <a:r>
              <a:rPr lang="es-ES"/>
              <a:t>Nam blandit dui eget velit efficitur, et convallis nibh laoreet. Pellentesque egestas elementum odio at vulputate. Sed orci odio, aliquam et enim ac, mollis feugiat sapien. </a:t>
            </a:r>
          </a:p>
          <a:p>
            <a:r>
              <a:rPr lang="es-ES"/>
              <a:t>Maecenas consequat placerat mi nec elementum. Interdum et malesuada fames ac ante ipsum primis in faucibus. </a:t>
            </a:r>
          </a:p>
          <a:p>
            <a:r>
              <a:rPr lang="es-ES"/>
              <a:t>Etiam ut eleifend tellus proin sed purus sed lorem blandit convallis eget nec ante.</a:t>
            </a:r>
          </a:p>
          <a:p>
            <a:endParaRPr lang="es-ES"/>
          </a:p>
        </p:txBody>
      </p:sp>
      <p:sp>
        <p:nvSpPr>
          <p:cNvPr id="4" name="Marcador de contenido 3"/>
          <p:cNvSpPr>
            <a:spLocks noGrp="1"/>
          </p:cNvSpPr>
          <p:nvPr>
            <p:ph sz="quarter" idx="13"/>
          </p:nvPr>
        </p:nvSpPr>
        <p:spPr>
          <a:xfrm>
            <a:off x="4671786" y="1435101"/>
            <a:ext cx="4015013" cy="4406900"/>
          </a:xfrm>
        </p:spPr>
        <p:txBody>
          <a:bodyPr/>
          <a:lstStyle/>
          <a:p>
            <a:r>
              <a:rPr lang="es-ES" dirty="0" err="1"/>
              <a:t>Lorem</a:t>
            </a:r>
            <a:r>
              <a:rPr lang="es-ES" dirty="0"/>
              <a:t> </a:t>
            </a:r>
            <a:r>
              <a:rPr lang="es-ES" dirty="0" err="1"/>
              <a:t>ipsum</a:t>
            </a:r>
            <a:r>
              <a:rPr lang="es-ES" dirty="0"/>
              <a:t> dolor </a:t>
            </a:r>
            <a:r>
              <a:rPr lang="es-ES" dirty="0" err="1"/>
              <a:t>sit</a:t>
            </a:r>
            <a:r>
              <a:rPr lang="es-ES" dirty="0"/>
              <a:t> </a:t>
            </a:r>
            <a:r>
              <a:rPr lang="es-ES" dirty="0" err="1"/>
              <a:t>amet</a:t>
            </a:r>
            <a:r>
              <a:rPr lang="es-ES" dirty="0"/>
              <a:t> </a:t>
            </a:r>
          </a:p>
          <a:p>
            <a:r>
              <a:rPr lang="es-ES" dirty="0" err="1"/>
              <a:t>Consectetur</a:t>
            </a:r>
            <a:r>
              <a:rPr lang="es-ES" dirty="0"/>
              <a:t> </a:t>
            </a:r>
            <a:r>
              <a:rPr lang="es-ES" err="1"/>
              <a:t>adipiscing</a:t>
            </a:r>
            <a:r>
              <a:rPr lang="es-ES"/>
              <a:t> elit </a:t>
            </a:r>
            <a:endParaRPr lang="es-ES" dirty="0"/>
          </a:p>
          <a:p>
            <a:r>
              <a:rPr lang="es-ES" dirty="0" err="1"/>
              <a:t>Pellentesque</a:t>
            </a:r>
            <a:r>
              <a:rPr lang="es-ES" dirty="0"/>
              <a:t> </a:t>
            </a:r>
            <a:r>
              <a:rPr lang="es-ES" dirty="0" err="1"/>
              <a:t>maximus</a:t>
            </a:r>
            <a:r>
              <a:rPr lang="es-ES" dirty="0"/>
              <a:t> </a:t>
            </a:r>
          </a:p>
          <a:p>
            <a:r>
              <a:rPr lang="es-ES" dirty="0" err="1"/>
              <a:t>Euismod</a:t>
            </a:r>
            <a:r>
              <a:rPr lang="es-ES" dirty="0"/>
              <a:t> </a:t>
            </a:r>
            <a:r>
              <a:rPr lang="es-ES" dirty="0" err="1"/>
              <a:t>sapien</a:t>
            </a:r>
            <a:r>
              <a:rPr lang="es-ES" dirty="0"/>
              <a:t> </a:t>
            </a:r>
          </a:p>
          <a:p>
            <a:r>
              <a:rPr lang="es-ES" dirty="0" err="1"/>
              <a:t>Eu</a:t>
            </a:r>
            <a:r>
              <a:rPr lang="es-ES" dirty="0"/>
              <a:t> </a:t>
            </a:r>
            <a:r>
              <a:rPr lang="es-ES" dirty="0" err="1"/>
              <a:t>rhoncus</a:t>
            </a:r>
            <a:r>
              <a:rPr lang="es-ES" dirty="0"/>
              <a:t> </a:t>
            </a:r>
            <a:r>
              <a:rPr lang="es-ES" err="1"/>
              <a:t>velit</a:t>
            </a:r>
            <a:r>
              <a:rPr lang="es-ES"/>
              <a:t> varius </a:t>
            </a:r>
            <a:endParaRPr lang="es-ES" dirty="0"/>
          </a:p>
          <a:p>
            <a:r>
              <a:rPr lang="es-ES" dirty="0"/>
              <a:t>Cum </a:t>
            </a:r>
            <a:r>
              <a:rPr lang="es-ES" dirty="0" err="1"/>
              <a:t>sociis</a:t>
            </a:r>
            <a:r>
              <a:rPr lang="es-ES" dirty="0"/>
              <a:t> </a:t>
            </a:r>
            <a:r>
              <a:rPr lang="es-ES" dirty="0" err="1"/>
              <a:t>natoque</a:t>
            </a:r>
            <a:r>
              <a:rPr lang="es-ES" dirty="0"/>
              <a:t> </a:t>
            </a:r>
          </a:p>
          <a:p>
            <a:r>
              <a:rPr lang="es-ES" dirty="0" err="1"/>
              <a:t>Penatibus</a:t>
            </a:r>
            <a:r>
              <a:rPr lang="es-ES" dirty="0"/>
              <a:t> et </a:t>
            </a:r>
            <a:r>
              <a:rPr lang="es-ES" dirty="0" err="1"/>
              <a:t>magnis</a:t>
            </a:r>
            <a:r>
              <a:rPr lang="es-ES" dirty="0"/>
              <a:t> </a:t>
            </a:r>
          </a:p>
          <a:p>
            <a:r>
              <a:rPr lang="es-ES" dirty="0" err="1"/>
              <a:t>Dis</a:t>
            </a:r>
            <a:r>
              <a:rPr lang="es-ES" dirty="0"/>
              <a:t> </a:t>
            </a:r>
            <a:r>
              <a:rPr lang="es-ES" dirty="0" err="1"/>
              <a:t>parturient</a:t>
            </a:r>
            <a:r>
              <a:rPr lang="es-ES" dirty="0"/>
              <a:t> montes</a:t>
            </a:r>
          </a:p>
          <a:p>
            <a:r>
              <a:rPr lang="es-ES" dirty="0" err="1"/>
              <a:t>Nascetur</a:t>
            </a:r>
            <a:r>
              <a:rPr lang="es-ES" dirty="0"/>
              <a:t> </a:t>
            </a:r>
            <a:r>
              <a:rPr lang="es-ES" dirty="0" err="1"/>
              <a:t>ridiculus</a:t>
            </a:r>
            <a:r>
              <a:rPr lang="es-ES" dirty="0"/>
              <a:t> mus </a:t>
            </a:r>
          </a:p>
          <a:p>
            <a:r>
              <a:rPr lang="es-ES"/>
              <a:t>Maximus </a:t>
            </a:r>
            <a:r>
              <a:rPr lang="es-ES" dirty="0" err="1"/>
              <a:t>arcu</a:t>
            </a:r>
            <a:r>
              <a:rPr lang="es-ES" dirty="0"/>
              <a:t> </a:t>
            </a:r>
            <a:r>
              <a:rPr lang="es-ES" dirty="0" err="1"/>
              <a:t>accumsan</a:t>
            </a:r>
            <a:r>
              <a:rPr lang="es-ES" dirty="0"/>
              <a:t> in </a:t>
            </a:r>
          </a:p>
          <a:p>
            <a:r>
              <a:rPr lang="es-ES" dirty="0" err="1"/>
              <a:t>Phasellus</a:t>
            </a:r>
            <a:r>
              <a:rPr lang="es-ES" dirty="0"/>
              <a:t> </a:t>
            </a:r>
            <a:r>
              <a:rPr lang="es-ES" dirty="0" err="1"/>
              <a:t>quam</a:t>
            </a:r>
            <a:r>
              <a:rPr lang="es-ES" dirty="0"/>
              <a:t> </a:t>
            </a:r>
            <a:r>
              <a:rPr lang="es-ES" dirty="0" err="1"/>
              <a:t>nisi</a:t>
            </a:r>
            <a:r>
              <a:rPr lang="es-ES" dirty="0"/>
              <a:t> </a:t>
            </a:r>
          </a:p>
          <a:p>
            <a:r>
              <a:rPr lang="es-ES"/>
              <a:t>vehicula </a:t>
            </a:r>
            <a:r>
              <a:rPr lang="es-ES" err="1"/>
              <a:t>eleifend</a:t>
            </a:r>
            <a:r>
              <a:rPr lang="es-ES"/>
              <a:t> arcu</a:t>
            </a:r>
            <a:endParaRPr lang="es-ES" dirty="0"/>
          </a:p>
          <a:p>
            <a:pPr marL="0" indent="0">
              <a:buNone/>
            </a:pPr>
            <a:endParaRPr lang="es-ES"/>
          </a:p>
        </p:txBody>
      </p:sp>
      <p:pic>
        <p:nvPicPr>
          <p:cNvPr id="6" name="Marcador de posición de imagen 5" descr="_MG_8300.JPG"/>
          <p:cNvPicPr>
            <a:picLocks noGrp="1" noChangeAspect="1"/>
          </p:cNvPicPr>
          <p:nvPr>
            <p:ph type="pic" sz="quarter" idx="14"/>
          </p:nvPr>
        </p:nvPicPr>
        <p:blipFill rotWithShape="1">
          <a:blip r:embed="rId2">
            <a:extLst>
              <a:ext uri="{28A0092B-C50C-407E-A947-70E740481C1C}">
                <a14:useLocalDpi xmlns:a14="http://schemas.microsoft.com/office/drawing/2010/main" val="0"/>
              </a:ext>
            </a:extLst>
          </a:blip>
          <a:srcRect l="48422" r="31506" b="3061"/>
          <a:stretch/>
        </p:blipFill>
        <p:spPr/>
      </p:pic>
    </p:spTree>
    <p:extLst>
      <p:ext uri="{BB962C8B-B14F-4D97-AF65-F5344CB8AC3E}">
        <p14:creationId xmlns:p14="http://schemas.microsoft.com/office/powerpoint/2010/main" val="596283040"/>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dyacencia">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1668</TotalTime>
  <Words>500</Words>
  <Application>Microsoft Macintosh PowerPoint</Application>
  <PresentationFormat>Presentación en pantalla (4:3)</PresentationFormat>
  <Paragraphs>131</Paragraphs>
  <Slides>11</Slides>
  <Notes>0</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11</vt:i4>
      </vt:variant>
    </vt:vector>
  </HeadingPairs>
  <TitlesOfParts>
    <vt:vector size="18" baseType="lpstr">
      <vt:lpstr>Calibri</vt:lpstr>
      <vt:lpstr>Cambria</vt:lpstr>
      <vt:lpstr>Courier New</vt:lpstr>
      <vt:lpstr>Lucida Grande</vt:lpstr>
      <vt:lpstr>Wingdings</vt:lpstr>
      <vt:lpstr>Arial</vt:lpstr>
      <vt:lpstr>Tema de Office</vt:lpstr>
      <vt:lpstr>Una universidad comprometida</vt:lpstr>
      <vt:lpstr>Lorem ipsum dolor sit amet</vt:lpstr>
      <vt:lpstr>Lorem ipsum dolor sit amet</vt:lpstr>
      <vt:lpstr>Presentación de PowerPoint</vt:lpstr>
      <vt:lpstr>Lorem ipsum dolor sit amet</vt:lpstr>
      <vt:lpstr>Lorem ipsum dolor sit amet</vt:lpstr>
      <vt:lpstr>Lorem ipsum dolor sit amet</vt:lpstr>
      <vt:lpstr>Lorem ipsum dolor sit amet</vt:lpstr>
      <vt:lpstr>Lorem ipsum dolor  sit amet</vt:lpstr>
      <vt:lpstr>Lorem ipsum lorem sit amet</vt:lpstr>
      <vt:lpstr>¡Gracias!</vt:lpstr>
    </vt:vector>
  </TitlesOfParts>
  <Company>Tau</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Tau Tau</dc:creator>
  <cp:lastModifiedBy>Usuario de Microsoft Office</cp:lastModifiedBy>
  <cp:revision>122</cp:revision>
  <cp:lastPrinted>2017-11-20T15:41:39Z</cp:lastPrinted>
  <dcterms:created xsi:type="dcterms:W3CDTF">2015-05-22T09:34:03Z</dcterms:created>
  <dcterms:modified xsi:type="dcterms:W3CDTF">2017-11-20T15:42:54Z</dcterms:modified>
</cp:coreProperties>
</file>